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531"/>
    <a:srgbClr val="641517"/>
    <a:srgbClr val="F9E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D9018-F5E4-49A6-AF38-9C8A3538025F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F01C886E-AA88-4996-9489-D14A8B169F93}">
      <dgm:prSet phldrT="[Testo]"/>
      <dgm:spPr/>
      <dgm:t>
        <a:bodyPr/>
        <a:lstStyle/>
        <a:p>
          <a:r>
            <a:rPr lang="it-IT" dirty="0" smtClean="0"/>
            <a:t>Contatto e identificazione </a:t>
          </a:r>
          <a:endParaRPr lang="it-IT" dirty="0"/>
        </a:p>
      </dgm:t>
    </dgm:pt>
    <dgm:pt modelId="{1F9263E0-7916-4A30-905F-28F0859CDEE9}" type="parTrans" cxnId="{BD95AF09-3F7B-404E-A618-ECBEFA5DFC2C}">
      <dgm:prSet/>
      <dgm:spPr/>
      <dgm:t>
        <a:bodyPr/>
        <a:lstStyle/>
        <a:p>
          <a:endParaRPr lang="it-IT"/>
        </a:p>
      </dgm:t>
    </dgm:pt>
    <dgm:pt modelId="{56D8ADAB-8B74-485D-880C-751A4FC4CD55}" type="sibTrans" cxnId="{BD95AF09-3F7B-404E-A618-ECBEFA5DFC2C}">
      <dgm:prSet/>
      <dgm:spPr/>
      <dgm:t>
        <a:bodyPr/>
        <a:lstStyle/>
        <a:p>
          <a:endParaRPr lang="it-IT"/>
        </a:p>
      </dgm:t>
    </dgm:pt>
    <dgm:pt modelId="{2C24ACCE-CA8B-48AE-8F6D-BB6870D29EC2}">
      <dgm:prSet phldrT="[Testo]"/>
      <dgm:spPr/>
      <dgm:t>
        <a:bodyPr/>
        <a:lstStyle/>
        <a:p>
          <a:r>
            <a:rPr lang="it-IT" dirty="0" smtClean="0"/>
            <a:t>FORMAZIONE OPERATORI - rete presidi mobili</a:t>
          </a:r>
          <a:endParaRPr lang="it-IT" dirty="0"/>
        </a:p>
      </dgm:t>
    </dgm:pt>
    <dgm:pt modelId="{B21A212C-0261-4DCD-84D3-1CA4BD0D0A30}" type="parTrans" cxnId="{87488D4F-0BAF-49BA-B06C-96362FB874C3}">
      <dgm:prSet/>
      <dgm:spPr/>
      <dgm:t>
        <a:bodyPr/>
        <a:lstStyle/>
        <a:p>
          <a:endParaRPr lang="it-IT"/>
        </a:p>
      </dgm:t>
    </dgm:pt>
    <dgm:pt modelId="{2D7BB7EE-F771-4B2B-BD92-3ECE70E46D7D}" type="sibTrans" cxnId="{87488D4F-0BAF-49BA-B06C-96362FB874C3}">
      <dgm:prSet/>
      <dgm:spPr/>
      <dgm:t>
        <a:bodyPr/>
        <a:lstStyle/>
        <a:p>
          <a:endParaRPr lang="it-IT"/>
        </a:p>
      </dgm:t>
    </dgm:pt>
    <dgm:pt modelId="{F567378F-681B-42D7-8A26-53717A86494C}">
      <dgm:prSet phldrT="[Testo]"/>
      <dgm:spPr/>
      <dgm:t>
        <a:bodyPr/>
        <a:lstStyle/>
        <a:p>
          <a:r>
            <a:rPr lang="it-IT" dirty="0" smtClean="0"/>
            <a:t>Azioni specifiche di </a:t>
          </a:r>
          <a:r>
            <a:rPr lang="it-IT" dirty="0" err="1" smtClean="0"/>
            <a:t>outreach</a:t>
          </a:r>
          <a:endParaRPr lang="it-IT" dirty="0"/>
        </a:p>
      </dgm:t>
    </dgm:pt>
    <dgm:pt modelId="{C02A8C91-7368-4386-9CDB-4589564BEADE}" type="parTrans" cxnId="{7EFA0E90-6F8F-4FE5-869B-6EEF4927F5F7}">
      <dgm:prSet/>
      <dgm:spPr/>
      <dgm:t>
        <a:bodyPr/>
        <a:lstStyle/>
        <a:p>
          <a:endParaRPr lang="it-IT"/>
        </a:p>
      </dgm:t>
    </dgm:pt>
    <dgm:pt modelId="{242572F1-801B-4AE1-AA33-D50808A321CF}" type="sibTrans" cxnId="{7EFA0E90-6F8F-4FE5-869B-6EEF4927F5F7}">
      <dgm:prSet/>
      <dgm:spPr/>
      <dgm:t>
        <a:bodyPr/>
        <a:lstStyle/>
        <a:p>
          <a:endParaRPr lang="it-IT"/>
        </a:p>
      </dgm:t>
    </dgm:pt>
    <dgm:pt modelId="{6CB978EA-6961-4600-AA03-60BB32E4272E}">
      <dgm:prSet phldrT="[Testo]"/>
      <dgm:spPr/>
      <dgm:t>
        <a:bodyPr/>
        <a:lstStyle/>
        <a:p>
          <a:r>
            <a:rPr lang="it-IT" dirty="0" smtClean="0"/>
            <a:t>Presa in carico e accompagnamento</a:t>
          </a:r>
          <a:endParaRPr lang="it-IT" dirty="0"/>
        </a:p>
      </dgm:t>
    </dgm:pt>
    <dgm:pt modelId="{B918A9CF-3E18-46B4-A42C-0B8FBB04E0BB}" type="parTrans" cxnId="{71917890-6570-4AEF-AD4F-2F7EE01413A2}">
      <dgm:prSet/>
      <dgm:spPr/>
      <dgm:t>
        <a:bodyPr/>
        <a:lstStyle/>
        <a:p>
          <a:endParaRPr lang="it-IT"/>
        </a:p>
      </dgm:t>
    </dgm:pt>
    <dgm:pt modelId="{9F20EC43-36DD-4114-87A7-708D486EAA23}" type="sibTrans" cxnId="{71917890-6570-4AEF-AD4F-2F7EE01413A2}">
      <dgm:prSet/>
      <dgm:spPr/>
      <dgm:t>
        <a:bodyPr/>
        <a:lstStyle/>
        <a:p>
          <a:endParaRPr lang="it-IT"/>
        </a:p>
      </dgm:t>
    </dgm:pt>
    <dgm:pt modelId="{C5F8BD66-7CF6-4060-AE48-5E48E66C3A0E}">
      <dgm:prSet phldrT="[Testo]"/>
      <dgm:spPr/>
      <dgm:t>
        <a:bodyPr/>
        <a:lstStyle/>
        <a:p>
          <a:r>
            <a:rPr lang="it-IT" dirty="0" smtClean="0"/>
            <a:t>Piani individuali di intervento per l’emersione e l’integrazione socio-lavorativa</a:t>
          </a:r>
          <a:endParaRPr lang="it-IT" dirty="0"/>
        </a:p>
      </dgm:t>
    </dgm:pt>
    <dgm:pt modelId="{7BA3789F-3F67-4A00-9487-E96350E2C772}" type="parTrans" cxnId="{472276CE-B581-43FA-98AB-BE098425F341}">
      <dgm:prSet/>
      <dgm:spPr/>
      <dgm:t>
        <a:bodyPr/>
        <a:lstStyle/>
        <a:p>
          <a:endParaRPr lang="it-IT"/>
        </a:p>
      </dgm:t>
    </dgm:pt>
    <dgm:pt modelId="{1063A16F-A57D-4110-A538-78AA96B55E79}" type="sibTrans" cxnId="{472276CE-B581-43FA-98AB-BE098425F341}">
      <dgm:prSet/>
      <dgm:spPr/>
      <dgm:t>
        <a:bodyPr/>
        <a:lstStyle/>
        <a:p>
          <a:endParaRPr lang="it-IT"/>
        </a:p>
      </dgm:t>
    </dgm:pt>
    <dgm:pt modelId="{82D58FCC-BA3A-4810-8C20-84BECD1D4BCD}">
      <dgm:prSet phldrT="[Testo]"/>
      <dgm:spPr/>
      <dgm:t>
        <a:bodyPr/>
        <a:lstStyle/>
        <a:p>
          <a:r>
            <a:rPr lang="it-IT" dirty="0" smtClean="0"/>
            <a:t>Protezione</a:t>
          </a:r>
          <a:endParaRPr lang="it-IT" dirty="0"/>
        </a:p>
      </dgm:t>
    </dgm:pt>
    <dgm:pt modelId="{9EF4CDBB-303A-43E3-AD51-E6A9284B32C1}" type="parTrans" cxnId="{FBA1F1A2-635B-4C68-ADFA-6D8C3E1DD628}">
      <dgm:prSet/>
      <dgm:spPr/>
      <dgm:t>
        <a:bodyPr/>
        <a:lstStyle/>
        <a:p>
          <a:endParaRPr lang="it-IT"/>
        </a:p>
      </dgm:t>
    </dgm:pt>
    <dgm:pt modelId="{47EF7785-304E-48F0-ABDE-6B94C071B88E}" type="sibTrans" cxnId="{FBA1F1A2-635B-4C68-ADFA-6D8C3E1DD628}">
      <dgm:prSet/>
      <dgm:spPr/>
      <dgm:t>
        <a:bodyPr/>
        <a:lstStyle/>
        <a:p>
          <a:endParaRPr lang="it-IT"/>
        </a:p>
      </dgm:t>
    </dgm:pt>
    <dgm:pt modelId="{358C214D-05BA-4899-982F-4D971A69C558}">
      <dgm:prSet phldrT="[Testo]"/>
      <dgm:spPr/>
      <dgm:t>
        <a:bodyPr/>
        <a:lstStyle/>
        <a:p>
          <a:r>
            <a:rPr lang="it-IT" dirty="0" smtClean="0"/>
            <a:t>Azioni connesse alla protezione delle vittime di tratta e/o sfruttamento lavorativo</a:t>
          </a:r>
          <a:endParaRPr lang="it-IT" dirty="0"/>
        </a:p>
      </dgm:t>
    </dgm:pt>
    <dgm:pt modelId="{922D288E-76F7-4DD3-BC63-9725DB2ADFEE}" type="parTrans" cxnId="{751F2F84-8642-4E8B-8973-F7731272E7E2}">
      <dgm:prSet/>
      <dgm:spPr/>
      <dgm:t>
        <a:bodyPr/>
        <a:lstStyle/>
        <a:p>
          <a:endParaRPr lang="it-IT"/>
        </a:p>
      </dgm:t>
    </dgm:pt>
    <dgm:pt modelId="{3A302406-271D-4AB6-9516-1EAE0651F3B6}" type="sibTrans" cxnId="{751F2F84-8642-4E8B-8973-F7731272E7E2}">
      <dgm:prSet/>
      <dgm:spPr/>
      <dgm:t>
        <a:bodyPr/>
        <a:lstStyle/>
        <a:p>
          <a:endParaRPr lang="it-IT"/>
        </a:p>
      </dgm:t>
    </dgm:pt>
    <dgm:pt modelId="{1850A34F-F62D-4C16-B630-3D170B8FD6BA}">
      <dgm:prSet phldrT="[Testo]"/>
      <dgm:spPr/>
      <dgm:t>
        <a:bodyPr/>
        <a:lstStyle/>
        <a:p>
          <a:r>
            <a:rPr lang="it-IT" smtClean="0"/>
            <a:t>Distribuzione materiale per beneficiari redatto in più lingue</a:t>
          </a:r>
          <a:endParaRPr lang="it-IT" dirty="0"/>
        </a:p>
      </dgm:t>
    </dgm:pt>
    <dgm:pt modelId="{48C9FC89-C644-45DA-AA29-0A1D504996C0}" type="parTrans" cxnId="{B86B6967-8663-40CC-BF46-7DA4A4F622F7}">
      <dgm:prSet/>
      <dgm:spPr/>
      <dgm:t>
        <a:bodyPr/>
        <a:lstStyle/>
        <a:p>
          <a:endParaRPr lang="it-IT"/>
        </a:p>
      </dgm:t>
    </dgm:pt>
    <dgm:pt modelId="{BD86DCB4-0AF5-4DB1-8FAB-E5D864296232}" type="sibTrans" cxnId="{B86B6967-8663-40CC-BF46-7DA4A4F622F7}">
      <dgm:prSet/>
      <dgm:spPr/>
      <dgm:t>
        <a:bodyPr/>
        <a:lstStyle/>
        <a:p>
          <a:endParaRPr lang="it-IT"/>
        </a:p>
      </dgm:t>
    </dgm:pt>
    <dgm:pt modelId="{E628A00C-4BAA-44CE-9A9A-8FADAAC89506}">
      <dgm:prSet phldrT="[Testo]"/>
      <dgm:spPr/>
      <dgm:t>
        <a:bodyPr/>
        <a:lstStyle/>
        <a:p>
          <a:r>
            <a:rPr lang="it-IT" dirty="0" smtClean="0"/>
            <a:t>Supporto nella compilazione di documenti o pratiche</a:t>
          </a:r>
          <a:endParaRPr lang="it-IT" dirty="0"/>
        </a:p>
      </dgm:t>
    </dgm:pt>
    <dgm:pt modelId="{7DC9D9F5-8F30-495E-9CDB-C84C74C9DFE2}" type="parTrans" cxnId="{22AFF77B-4433-42B5-9AD1-74526606FE9F}">
      <dgm:prSet/>
      <dgm:spPr/>
      <dgm:t>
        <a:bodyPr/>
        <a:lstStyle/>
        <a:p>
          <a:endParaRPr lang="it-IT"/>
        </a:p>
      </dgm:t>
    </dgm:pt>
    <dgm:pt modelId="{68EF3149-7626-4258-82B4-AACE7A96C962}" type="sibTrans" cxnId="{22AFF77B-4433-42B5-9AD1-74526606FE9F}">
      <dgm:prSet/>
      <dgm:spPr/>
      <dgm:t>
        <a:bodyPr/>
        <a:lstStyle/>
        <a:p>
          <a:endParaRPr lang="it-IT"/>
        </a:p>
      </dgm:t>
    </dgm:pt>
    <dgm:pt modelId="{9378DC2A-AAD0-4150-86BC-546E972BCDB2}">
      <dgm:prSet phldrT="[Testo]"/>
      <dgm:spPr/>
      <dgm:t>
        <a:bodyPr/>
        <a:lstStyle/>
        <a:p>
          <a:r>
            <a:rPr lang="it-IT" smtClean="0"/>
            <a:t>Interventi sociali</a:t>
          </a:r>
          <a:endParaRPr lang="it-IT" dirty="0"/>
        </a:p>
      </dgm:t>
    </dgm:pt>
    <dgm:pt modelId="{1D81686D-F8FF-4E84-B4BA-C79A0DDA835F}" type="parTrans" cxnId="{E7DADB19-FE88-405A-9946-D8DEFE326B3C}">
      <dgm:prSet/>
      <dgm:spPr/>
      <dgm:t>
        <a:bodyPr/>
        <a:lstStyle/>
        <a:p>
          <a:endParaRPr lang="it-IT"/>
        </a:p>
      </dgm:t>
    </dgm:pt>
    <dgm:pt modelId="{F9A0E706-E8C9-416C-8F59-F24405FC1EA7}" type="sibTrans" cxnId="{E7DADB19-FE88-405A-9946-D8DEFE326B3C}">
      <dgm:prSet/>
      <dgm:spPr/>
      <dgm:t>
        <a:bodyPr/>
        <a:lstStyle/>
        <a:p>
          <a:endParaRPr lang="it-IT"/>
        </a:p>
      </dgm:t>
    </dgm:pt>
    <dgm:pt modelId="{3D0FD53B-B584-49F7-82CA-3A028C0435E3}">
      <dgm:prSet phldrT="[Testo]"/>
      <dgm:spPr/>
      <dgm:t>
        <a:bodyPr/>
        <a:lstStyle/>
        <a:p>
          <a:r>
            <a:rPr lang="it-IT" smtClean="0"/>
            <a:t>Informazioni di orientamento sui diritti (lavoro nero e lavoro grigio)</a:t>
          </a:r>
          <a:endParaRPr lang="it-IT" dirty="0"/>
        </a:p>
      </dgm:t>
    </dgm:pt>
    <dgm:pt modelId="{B320C059-C697-4065-B31A-8C726AA39AF7}" type="parTrans" cxnId="{5FC23B0B-E9B8-43B2-A8B4-3BD0545ED420}">
      <dgm:prSet/>
      <dgm:spPr/>
      <dgm:t>
        <a:bodyPr/>
        <a:lstStyle/>
        <a:p>
          <a:endParaRPr lang="it-IT"/>
        </a:p>
      </dgm:t>
    </dgm:pt>
    <dgm:pt modelId="{801C3A36-0930-4224-9D39-60772627FBD0}" type="sibTrans" cxnId="{5FC23B0B-E9B8-43B2-A8B4-3BD0545ED420}">
      <dgm:prSet/>
      <dgm:spPr/>
      <dgm:t>
        <a:bodyPr/>
        <a:lstStyle/>
        <a:p>
          <a:endParaRPr lang="it-IT"/>
        </a:p>
      </dgm:t>
    </dgm:pt>
    <dgm:pt modelId="{512649BF-EC24-4803-87E0-9B7CF1133654}">
      <dgm:prSet phldrT="[Testo]"/>
      <dgm:spPr/>
      <dgm:t>
        <a:bodyPr/>
        <a:lstStyle/>
        <a:p>
          <a:r>
            <a:rPr lang="it-IT" smtClean="0"/>
            <a:t>Mediazione linguistica</a:t>
          </a:r>
          <a:endParaRPr lang="it-IT" dirty="0"/>
        </a:p>
      </dgm:t>
    </dgm:pt>
    <dgm:pt modelId="{E6109F41-A302-4B6D-A523-12AA0534843C}" type="parTrans" cxnId="{D665B680-FB2A-415F-A80E-D115AF3DA521}">
      <dgm:prSet/>
      <dgm:spPr/>
      <dgm:t>
        <a:bodyPr/>
        <a:lstStyle/>
        <a:p>
          <a:endParaRPr lang="it-IT"/>
        </a:p>
      </dgm:t>
    </dgm:pt>
    <dgm:pt modelId="{93AE86EE-CD61-4269-A1B1-96A2737F330A}" type="sibTrans" cxnId="{D665B680-FB2A-415F-A80E-D115AF3DA521}">
      <dgm:prSet/>
      <dgm:spPr/>
      <dgm:t>
        <a:bodyPr/>
        <a:lstStyle/>
        <a:p>
          <a:endParaRPr lang="it-IT"/>
        </a:p>
      </dgm:t>
    </dgm:pt>
    <dgm:pt modelId="{F542E7E1-FCFD-4866-B62E-111A32C27B67}">
      <dgm:prSet phldrT="[Testo]"/>
      <dgm:spPr/>
      <dgm:t>
        <a:bodyPr/>
        <a:lstStyle/>
        <a:p>
          <a:r>
            <a:rPr lang="it-IT" dirty="0" smtClean="0"/>
            <a:t>Supporto all’accesso ai servizi di prima assistenza socio-sanitaria</a:t>
          </a:r>
        </a:p>
      </dgm:t>
    </dgm:pt>
    <dgm:pt modelId="{A455326A-41DF-4CEF-87E1-B1D4D1CA01A6}" type="parTrans" cxnId="{7F50D82F-05DA-4548-B587-D1994057EE66}">
      <dgm:prSet/>
      <dgm:spPr/>
      <dgm:t>
        <a:bodyPr/>
        <a:lstStyle/>
        <a:p>
          <a:endParaRPr lang="it-IT"/>
        </a:p>
      </dgm:t>
    </dgm:pt>
    <dgm:pt modelId="{835565AA-AF72-40E5-90D8-24F19EA5CCB1}" type="sibTrans" cxnId="{7F50D82F-05DA-4548-B587-D1994057EE66}">
      <dgm:prSet/>
      <dgm:spPr/>
      <dgm:t>
        <a:bodyPr/>
        <a:lstStyle/>
        <a:p>
          <a:endParaRPr lang="it-IT"/>
        </a:p>
      </dgm:t>
    </dgm:pt>
    <dgm:pt modelId="{75C7ABD7-5326-471B-BE19-AF3F062A71D1}">
      <dgm:prSet phldrT="[Testo]"/>
      <dgm:spPr/>
      <dgm:t>
        <a:bodyPr/>
        <a:lstStyle/>
        <a:p>
          <a:r>
            <a:rPr lang="it-IT" dirty="0" smtClean="0"/>
            <a:t>Assistenza legale</a:t>
          </a:r>
        </a:p>
      </dgm:t>
    </dgm:pt>
    <dgm:pt modelId="{3155B113-18E5-4742-93B0-D8B40E2D8225}" type="parTrans" cxnId="{405F62D6-0E8E-49DB-95F7-EB4C8FEF02C4}">
      <dgm:prSet/>
      <dgm:spPr/>
      <dgm:t>
        <a:bodyPr/>
        <a:lstStyle/>
        <a:p>
          <a:endParaRPr lang="it-IT"/>
        </a:p>
      </dgm:t>
    </dgm:pt>
    <dgm:pt modelId="{2C1844FC-1110-412E-A10F-06B6F41540CB}" type="sibTrans" cxnId="{405F62D6-0E8E-49DB-95F7-EB4C8FEF02C4}">
      <dgm:prSet/>
      <dgm:spPr/>
      <dgm:t>
        <a:bodyPr/>
        <a:lstStyle/>
        <a:p>
          <a:endParaRPr lang="it-IT"/>
        </a:p>
      </dgm:t>
    </dgm:pt>
    <dgm:pt modelId="{3E2F943A-9B77-44AD-9591-8C5BE5008F98}">
      <dgm:prSet phldrT="[Testo]"/>
      <dgm:spPr/>
      <dgm:t>
        <a:bodyPr/>
        <a:lstStyle/>
        <a:p>
          <a:r>
            <a:rPr lang="it-IT" dirty="0" smtClean="0"/>
            <a:t>Monitoraggio</a:t>
          </a:r>
        </a:p>
      </dgm:t>
    </dgm:pt>
    <dgm:pt modelId="{DF519099-6D30-43EC-B880-BD6C345EAE16}" type="parTrans" cxnId="{4248CB48-B4AE-4D5E-ACE5-2C71B9926508}">
      <dgm:prSet/>
      <dgm:spPr/>
      <dgm:t>
        <a:bodyPr/>
        <a:lstStyle/>
        <a:p>
          <a:endParaRPr lang="it-IT"/>
        </a:p>
      </dgm:t>
    </dgm:pt>
    <dgm:pt modelId="{EE536892-6BDA-45DA-A6C8-47DFFB98B4FA}" type="sibTrans" cxnId="{4248CB48-B4AE-4D5E-ACE5-2C71B9926508}">
      <dgm:prSet/>
      <dgm:spPr/>
      <dgm:t>
        <a:bodyPr/>
        <a:lstStyle/>
        <a:p>
          <a:endParaRPr lang="it-IT"/>
        </a:p>
      </dgm:t>
    </dgm:pt>
    <dgm:pt modelId="{A9ABAE38-5CD1-4D35-8072-778386F75BE3}">
      <dgm:prSet phldrT="[Testo]" custT="1"/>
      <dgm:spPr/>
      <dgm:t>
        <a:bodyPr/>
        <a:lstStyle/>
        <a:p>
          <a:r>
            <a:rPr lang="it-IT" sz="1600" dirty="0" smtClean="0"/>
            <a:t>Cabine di regia</a:t>
          </a:r>
        </a:p>
      </dgm:t>
    </dgm:pt>
    <dgm:pt modelId="{E89F6B56-CFCB-4075-8452-02382E201A17}" type="parTrans" cxnId="{F0175677-69F1-4505-9C74-D5130BC85A7B}">
      <dgm:prSet/>
      <dgm:spPr/>
      <dgm:t>
        <a:bodyPr/>
        <a:lstStyle/>
        <a:p>
          <a:endParaRPr lang="it-IT"/>
        </a:p>
      </dgm:t>
    </dgm:pt>
    <dgm:pt modelId="{06F39B99-50DB-4115-8982-6E99594A5571}" type="sibTrans" cxnId="{F0175677-69F1-4505-9C74-D5130BC85A7B}">
      <dgm:prSet/>
      <dgm:spPr/>
      <dgm:t>
        <a:bodyPr/>
        <a:lstStyle/>
        <a:p>
          <a:endParaRPr lang="it-IT"/>
        </a:p>
      </dgm:t>
    </dgm:pt>
    <dgm:pt modelId="{12E64B28-A80E-430A-8B58-14C047F8CDB9}" type="pres">
      <dgm:prSet presAssocID="{0D7D9018-F5E4-49A6-AF38-9C8A3538025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BA98F30-5C0C-4F2F-8949-4B13297878F7}" type="pres">
      <dgm:prSet presAssocID="{F01C886E-AA88-4996-9489-D14A8B169F93}" presName="compNode" presStyleCnt="0"/>
      <dgm:spPr/>
      <dgm:t>
        <a:bodyPr/>
        <a:lstStyle/>
        <a:p>
          <a:endParaRPr lang="it-IT"/>
        </a:p>
      </dgm:t>
    </dgm:pt>
    <dgm:pt modelId="{B1184017-51B3-4085-BBB1-A97DC30FA73A}" type="pres">
      <dgm:prSet presAssocID="{F01C886E-AA88-4996-9489-D14A8B169F93}" presName="aNode" presStyleLbl="bgShp" presStyleIdx="0" presStyleCnt="5" custLinFactNeighborX="3963" custLinFactNeighborY="328"/>
      <dgm:spPr/>
      <dgm:t>
        <a:bodyPr/>
        <a:lstStyle/>
        <a:p>
          <a:endParaRPr lang="it-IT"/>
        </a:p>
      </dgm:t>
    </dgm:pt>
    <dgm:pt modelId="{FC671CC2-44DF-43FF-88A5-CE253E2F19F8}" type="pres">
      <dgm:prSet presAssocID="{F01C886E-AA88-4996-9489-D14A8B169F93}" presName="textNode" presStyleLbl="bgShp" presStyleIdx="0" presStyleCnt="5"/>
      <dgm:spPr/>
      <dgm:t>
        <a:bodyPr/>
        <a:lstStyle/>
        <a:p>
          <a:endParaRPr lang="it-IT"/>
        </a:p>
      </dgm:t>
    </dgm:pt>
    <dgm:pt modelId="{51B0E3AF-3498-407B-9C3A-C697D4C56283}" type="pres">
      <dgm:prSet presAssocID="{F01C886E-AA88-4996-9489-D14A8B169F93}" presName="compChildNode" presStyleCnt="0"/>
      <dgm:spPr/>
      <dgm:t>
        <a:bodyPr/>
        <a:lstStyle/>
        <a:p>
          <a:endParaRPr lang="it-IT"/>
        </a:p>
      </dgm:t>
    </dgm:pt>
    <dgm:pt modelId="{A4BE747D-CEE1-44BF-B028-0C422B75DC0E}" type="pres">
      <dgm:prSet presAssocID="{F01C886E-AA88-4996-9489-D14A8B169F93}" presName="theInnerList" presStyleCnt="0"/>
      <dgm:spPr/>
      <dgm:t>
        <a:bodyPr/>
        <a:lstStyle/>
        <a:p>
          <a:endParaRPr lang="it-IT"/>
        </a:p>
      </dgm:t>
    </dgm:pt>
    <dgm:pt modelId="{412DAFE0-BA93-4FF6-936E-D6578E38A313}" type="pres">
      <dgm:prSet presAssocID="{2C24ACCE-CA8B-48AE-8F6D-BB6870D29EC2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864A43-4E77-4F63-9FF0-CE66AD1319B3}" type="pres">
      <dgm:prSet presAssocID="{2C24ACCE-CA8B-48AE-8F6D-BB6870D29EC2}" presName="aSpace2" presStyleCnt="0"/>
      <dgm:spPr/>
      <dgm:t>
        <a:bodyPr/>
        <a:lstStyle/>
        <a:p>
          <a:endParaRPr lang="it-IT"/>
        </a:p>
      </dgm:t>
    </dgm:pt>
    <dgm:pt modelId="{0794A9C0-E0AE-48A2-AC46-F6A3C918DE8C}" type="pres">
      <dgm:prSet presAssocID="{F567378F-681B-42D7-8A26-53717A86494C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D49872-4816-4CCC-B043-CCE38B0892BD}" type="pres">
      <dgm:prSet presAssocID="{F567378F-681B-42D7-8A26-53717A86494C}" presName="aSpace2" presStyleCnt="0"/>
      <dgm:spPr/>
      <dgm:t>
        <a:bodyPr/>
        <a:lstStyle/>
        <a:p>
          <a:endParaRPr lang="it-IT"/>
        </a:p>
      </dgm:t>
    </dgm:pt>
    <dgm:pt modelId="{91A52FEB-F3A2-40BB-866C-130763758D02}" type="pres">
      <dgm:prSet presAssocID="{1850A34F-F62D-4C16-B630-3D170B8FD6BA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081C65-68F6-43CA-B4CE-4D34DFCF2E38}" type="pres">
      <dgm:prSet presAssocID="{1850A34F-F62D-4C16-B630-3D170B8FD6BA}" presName="aSpace2" presStyleCnt="0"/>
      <dgm:spPr/>
      <dgm:t>
        <a:bodyPr/>
        <a:lstStyle/>
        <a:p>
          <a:endParaRPr lang="it-IT"/>
        </a:p>
      </dgm:t>
    </dgm:pt>
    <dgm:pt modelId="{1899CE78-B9E1-4B67-BEDD-4B587D205B66}" type="pres">
      <dgm:prSet presAssocID="{E628A00C-4BAA-44CE-9A9A-8FADAAC89506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17097F-5C53-4E36-B11A-0C19A8B26267}" type="pres">
      <dgm:prSet presAssocID="{F01C886E-AA88-4996-9489-D14A8B169F93}" presName="aSpace" presStyleCnt="0"/>
      <dgm:spPr/>
      <dgm:t>
        <a:bodyPr/>
        <a:lstStyle/>
        <a:p>
          <a:endParaRPr lang="it-IT"/>
        </a:p>
      </dgm:t>
    </dgm:pt>
    <dgm:pt modelId="{AD266B03-F3C9-4997-89AD-22F5FEBD649E}" type="pres">
      <dgm:prSet presAssocID="{6CB978EA-6961-4600-AA03-60BB32E4272E}" presName="compNode" presStyleCnt="0"/>
      <dgm:spPr/>
      <dgm:t>
        <a:bodyPr/>
        <a:lstStyle/>
        <a:p>
          <a:endParaRPr lang="it-IT"/>
        </a:p>
      </dgm:t>
    </dgm:pt>
    <dgm:pt modelId="{BF12970D-844C-4DC1-856E-311CA6E59EF5}" type="pres">
      <dgm:prSet presAssocID="{6CB978EA-6961-4600-AA03-60BB32E4272E}" presName="aNode" presStyleLbl="bgShp" presStyleIdx="1" presStyleCnt="5"/>
      <dgm:spPr/>
      <dgm:t>
        <a:bodyPr/>
        <a:lstStyle/>
        <a:p>
          <a:endParaRPr lang="it-IT"/>
        </a:p>
      </dgm:t>
    </dgm:pt>
    <dgm:pt modelId="{7FF1EE29-D6D6-4586-9A88-33EDB8B270CB}" type="pres">
      <dgm:prSet presAssocID="{6CB978EA-6961-4600-AA03-60BB32E4272E}" presName="textNode" presStyleLbl="bgShp" presStyleIdx="1" presStyleCnt="5"/>
      <dgm:spPr/>
      <dgm:t>
        <a:bodyPr/>
        <a:lstStyle/>
        <a:p>
          <a:endParaRPr lang="it-IT"/>
        </a:p>
      </dgm:t>
    </dgm:pt>
    <dgm:pt modelId="{67FF2E5B-455B-4F3F-8C05-8A23CD4FBDC4}" type="pres">
      <dgm:prSet presAssocID="{6CB978EA-6961-4600-AA03-60BB32E4272E}" presName="compChildNode" presStyleCnt="0"/>
      <dgm:spPr/>
      <dgm:t>
        <a:bodyPr/>
        <a:lstStyle/>
        <a:p>
          <a:endParaRPr lang="it-IT"/>
        </a:p>
      </dgm:t>
    </dgm:pt>
    <dgm:pt modelId="{CDD53813-FCF9-4AA2-9BC5-3DE7CB28F273}" type="pres">
      <dgm:prSet presAssocID="{6CB978EA-6961-4600-AA03-60BB32E4272E}" presName="theInnerList" presStyleCnt="0"/>
      <dgm:spPr/>
      <dgm:t>
        <a:bodyPr/>
        <a:lstStyle/>
        <a:p>
          <a:endParaRPr lang="it-IT"/>
        </a:p>
      </dgm:t>
    </dgm:pt>
    <dgm:pt modelId="{766992E2-03E3-4DB3-94DE-080B800451ED}" type="pres">
      <dgm:prSet presAssocID="{C5F8BD66-7CF6-4060-AE48-5E48E66C3A0E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563A8C-774F-493E-A725-31EA340051AE}" type="pres">
      <dgm:prSet presAssocID="{6CB978EA-6961-4600-AA03-60BB32E4272E}" presName="aSpace" presStyleCnt="0"/>
      <dgm:spPr/>
      <dgm:t>
        <a:bodyPr/>
        <a:lstStyle/>
        <a:p>
          <a:endParaRPr lang="it-IT"/>
        </a:p>
      </dgm:t>
    </dgm:pt>
    <dgm:pt modelId="{13A6E013-4795-4F15-A273-741404C3648C}" type="pres">
      <dgm:prSet presAssocID="{82D58FCC-BA3A-4810-8C20-84BECD1D4BCD}" presName="compNode" presStyleCnt="0"/>
      <dgm:spPr/>
      <dgm:t>
        <a:bodyPr/>
        <a:lstStyle/>
        <a:p>
          <a:endParaRPr lang="it-IT"/>
        </a:p>
      </dgm:t>
    </dgm:pt>
    <dgm:pt modelId="{F9834817-BEDD-4162-88F8-BD3F44697861}" type="pres">
      <dgm:prSet presAssocID="{82D58FCC-BA3A-4810-8C20-84BECD1D4BCD}" presName="aNode" presStyleLbl="bgShp" presStyleIdx="2" presStyleCnt="5"/>
      <dgm:spPr/>
      <dgm:t>
        <a:bodyPr/>
        <a:lstStyle/>
        <a:p>
          <a:endParaRPr lang="it-IT"/>
        </a:p>
      </dgm:t>
    </dgm:pt>
    <dgm:pt modelId="{485D1F99-D875-4B04-8AEF-EA8603438248}" type="pres">
      <dgm:prSet presAssocID="{82D58FCC-BA3A-4810-8C20-84BECD1D4BCD}" presName="textNode" presStyleLbl="bgShp" presStyleIdx="2" presStyleCnt="5"/>
      <dgm:spPr/>
      <dgm:t>
        <a:bodyPr/>
        <a:lstStyle/>
        <a:p>
          <a:endParaRPr lang="it-IT"/>
        </a:p>
      </dgm:t>
    </dgm:pt>
    <dgm:pt modelId="{B5E13523-F097-4051-A521-3C8CDC70245A}" type="pres">
      <dgm:prSet presAssocID="{82D58FCC-BA3A-4810-8C20-84BECD1D4BCD}" presName="compChildNode" presStyleCnt="0"/>
      <dgm:spPr/>
      <dgm:t>
        <a:bodyPr/>
        <a:lstStyle/>
        <a:p>
          <a:endParaRPr lang="it-IT"/>
        </a:p>
      </dgm:t>
    </dgm:pt>
    <dgm:pt modelId="{2FE500D6-D121-41B2-8090-4B836B6E1F1E}" type="pres">
      <dgm:prSet presAssocID="{82D58FCC-BA3A-4810-8C20-84BECD1D4BCD}" presName="theInnerList" presStyleCnt="0"/>
      <dgm:spPr/>
      <dgm:t>
        <a:bodyPr/>
        <a:lstStyle/>
        <a:p>
          <a:endParaRPr lang="it-IT"/>
        </a:p>
      </dgm:t>
    </dgm:pt>
    <dgm:pt modelId="{50D93932-7BD0-4719-BD27-52223A3E12B8}" type="pres">
      <dgm:prSet presAssocID="{358C214D-05BA-4899-982F-4D971A69C558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E51484-851E-434D-8379-87F07B0B07D0}" type="pres">
      <dgm:prSet presAssocID="{82D58FCC-BA3A-4810-8C20-84BECD1D4BCD}" presName="aSpace" presStyleCnt="0"/>
      <dgm:spPr/>
      <dgm:t>
        <a:bodyPr/>
        <a:lstStyle/>
        <a:p>
          <a:endParaRPr lang="it-IT"/>
        </a:p>
      </dgm:t>
    </dgm:pt>
    <dgm:pt modelId="{FE040AA1-27F1-4497-B9ED-68D2CDD972AC}" type="pres">
      <dgm:prSet presAssocID="{9378DC2A-AAD0-4150-86BC-546E972BCDB2}" presName="compNode" presStyleCnt="0"/>
      <dgm:spPr/>
      <dgm:t>
        <a:bodyPr/>
        <a:lstStyle/>
        <a:p>
          <a:endParaRPr lang="it-IT"/>
        </a:p>
      </dgm:t>
    </dgm:pt>
    <dgm:pt modelId="{E9B7F4BF-D7D5-40D5-82FC-ECFBC3616DD0}" type="pres">
      <dgm:prSet presAssocID="{9378DC2A-AAD0-4150-86BC-546E972BCDB2}" presName="aNode" presStyleLbl="bgShp" presStyleIdx="3" presStyleCnt="5"/>
      <dgm:spPr/>
      <dgm:t>
        <a:bodyPr/>
        <a:lstStyle/>
        <a:p>
          <a:endParaRPr lang="it-IT"/>
        </a:p>
      </dgm:t>
    </dgm:pt>
    <dgm:pt modelId="{3D2B0CD7-DC89-4302-A087-E5C5B756F8C9}" type="pres">
      <dgm:prSet presAssocID="{9378DC2A-AAD0-4150-86BC-546E972BCDB2}" presName="textNode" presStyleLbl="bgShp" presStyleIdx="3" presStyleCnt="5"/>
      <dgm:spPr/>
      <dgm:t>
        <a:bodyPr/>
        <a:lstStyle/>
        <a:p>
          <a:endParaRPr lang="it-IT"/>
        </a:p>
      </dgm:t>
    </dgm:pt>
    <dgm:pt modelId="{076E913D-71CF-4F01-B6D8-CFBD93C401C2}" type="pres">
      <dgm:prSet presAssocID="{9378DC2A-AAD0-4150-86BC-546E972BCDB2}" presName="compChildNode" presStyleCnt="0"/>
      <dgm:spPr/>
      <dgm:t>
        <a:bodyPr/>
        <a:lstStyle/>
        <a:p>
          <a:endParaRPr lang="it-IT"/>
        </a:p>
      </dgm:t>
    </dgm:pt>
    <dgm:pt modelId="{2B533DE9-2B7C-4E76-AC9C-01F25902DC78}" type="pres">
      <dgm:prSet presAssocID="{9378DC2A-AAD0-4150-86BC-546E972BCDB2}" presName="theInnerList" presStyleCnt="0"/>
      <dgm:spPr/>
      <dgm:t>
        <a:bodyPr/>
        <a:lstStyle/>
        <a:p>
          <a:endParaRPr lang="it-IT"/>
        </a:p>
      </dgm:t>
    </dgm:pt>
    <dgm:pt modelId="{685104B5-0D36-4775-8598-06F2E70CBE20}" type="pres">
      <dgm:prSet presAssocID="{3D0FD53B-B584-49F7-82CA-3A028C0435E3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9E91A1-8EF1-4387-A98E-897222C82F70}" type="pres">
      <dgm:prSet presAssocID="{3D0FD53B-B584-49F7-82CA-3A028C0435E3}" presName="aSpace2" presStyleCnt="0"/>
      <dgm:spPr/>
      <dgm:t>
        <a:bodyPr/>
        <a:lstStyle/>
        <a:p>
          <a:endParaRPr lang="it-IT"/>
        </a:p>
      </dgm:t>
    </dgm:pt>
    <dgm:pt modelId="{74002920-E043-4369-9C3A-8C32EA64B9E0}" type="pres">
      <dgm:prSet presAssocID="{512649BF-EC24-4803-87E0-9B7CF1133654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8CACB8-5432-4B11-AFAD-9EE6E6752FBE}" type="pres">
      <dgm:prSet presAssocID="{512649BF-EC24-4803-87E0-9B7CF1133654}" presName="aSpace2" presStyleCnt="0"/>
      <dgm:spPr/>
      <dgm:t>
        <a:bodyPr/>
        <a:lstStyle/>
        <a:p>
          <a:endParaRPr lang="it-IT"/>
        </a:p>
      </dgm:t>
    </dgm:pt>
    <dgm:pt modelId="{85B9E79E-2FDC-4392-AFBB-A6095DD61F8C}" type="pres">
      <dgm:prSet presAssocID="{F542E7E1-FCFD-4866-B62E-111A32C27B67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1D4B89-C845-4F62-B8BC-5D8869336585}" type="pres">
      <dgm:prSet presAssocID="{F542E7E1-FCFD-4866-B62E-111A32C27B67}" presName="aSpace2" presStyleCnt="0"/>
      <dgm:spPr/>
      <dgm:t>
        <a:bodyPr/>
        <a:lstStyle/>
        <a:p>
          <a:endParaRPr lang="it-IT"/>
        </a:p>
      </dgm:t>
    </dgm:pt>
    <dgm:pt modelId="{79AA872D-A9E1-4147-83ED-FE14C8F5D5BE}" type="pres">
      <dgm:prSet presAssocID="{75C7ABD7-5326-471B-BE19-AF3F062A71D1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FCA138-5284-4E8D-8FCC-B0F18BF450DC}" type="pres">
      <dgm:prSet presAssocID="{9378DC2A-AAD0-4150-86BC-546E972BCDB2}" presName="aSpace" presStyleCnt="0"/>
      <dgm:spPr/>
      <dgm:t>
        <a:bodyPr/>
        <a:lstStyle/>
        <a:p>
          <a:endParaRPr lang="it-IT"/>
        </a:p>
      </dgm:t>
    </dgm:pt>
    <dgm:pt modelId="{59800A66-336E-4045-95BF-B29C5195EB22}" type="pres">
      <dgm:prSet presAssocID="{3E2F943A-9B77-44AD-9591-8C5BE5008F98}" presName="compNode" presStyleCnt="0"/>
      <dgm:spPr/>
      <dgm:t>
        <a:bodyPr/>
        <a:lstStyle/>
        <a:p>
          <a:endParaRPr lang="it-IT"/>
        </a:p>
      </dgm:t>
    </dgm:pt>
    <dgm:pt modelId="{28CE01FC-ED6B-472C-B5F6-13F32551852F}" type="pres">
      <dgm:prSet presAssocID="{3E2F943A-9B77-44AD-9591-8C5BE5008F98}" presName="aNode" presStyleLbl="bgShp" presStyleIdx="4" presStyleCnt="5"/>
      <dgm:spPr/>
      <dgm:t>
        <a:bodyPr/>
        <a:lstStyle/>
        <a:p>
          <a:endParaRPr lang="it-IT"/>
        </a:p>
      </dgm:t>
    </dgm:pt>
    <dgm:pt modelId="{06289542-E7A6-4C4F-BF4E-255E0DA92425}" type="pres">
      <dgm:prSet presAssocID="{3E2F943A-9B77-44AD-9591-8C5BE5008F98}" presName="textNode" presStyleLbl="bgShp" presStyleIdx="4" presStyleCnt="5"/>
      <dgm:spPr/>
      <dgm:t>
        <a:bodyPr/>
        <a:lstStyle/>
        <a:p>
          <a:endParaRPr lang="it-IT"/>
        </a:p>
      </dgm:t>
    </dgm:pt>
    <dgm:pt modelId="{E81D966C-65CB-4356-BE6F-10541595F854}" type="pres">
      <dgm:prSet presAssocID="{3E2F943A-9B77-44AD-9591-8C5BE5008F98}" presName="compChildNode" presStyleCnt="0"/>
      <dgm:spPr/>
      <dgm:t>
        <a:bodyPr/>
        <a:lstStyle/>
        <a:p>
          <a:endParaRPr lang="it-IT"/>
        </a:p>
      </dgm:t>
    </dgm:pt>
    <dgm:pt modelId="{24B30BD2-5111-4716-86D2-3883597C2C89}" type="pres">
      <dgm:prSet presAssocID="{3E2F943A-9B77-44AD-9591-8C5BE5008F98}" presName="theInnerList" presStyleCnt="0"/>
      <dgm:spPr/>
      <dgm:t>
        <a:bodyPr/>
        <a:lstStyle/>
        <a:p>
          <a:endParaRPr lang="it-IT"/>
        </a:p>
      </dgm:t>
    </dgm:pt>
    <dgm:pt modelId="{54D80811-CB93-4B47-B8E9-F2381CC6644B}" type="pres">
      <dgm:prSet presAssocID="{A9ABAE38-5CD1-4D35-8072-778386F75BE3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1917890-6570-4AEF-AD4F-2F7EE01413A2}" srcId="{0D7D9018-F5E4-49A6-AF38-9C8A3538025F}" destId="{6CB978EA-6961-4600-AA03-60BB32E4272E}" srcOrd="1" destOrd="0" parTransId="{B918A9CF-3E18-46B4-A42C-0B8FBB04E0BB}" sibTransId="{9F20EC43-36DD-4114-87A7-708D486EAA23}"/>
    <dgm:cxn modelId="{5FC23B0B-E9B8-43B2-A8B4-3BD0545ED420}" srcId="{9378DC2A-AAD0-4150-86BC-546E972BCDB2}" destId="{3D0FD53B-B584-49F7-82CA-3A028C0435E3}" srcOrd="0" destOrd="0" parTransId="{B320C059-C697-4065-B31A-8C726AA39AF7}" sibTransId="{801C3A36-0930-4224-9D39-60772627FBD0}"/>
    <dgm:cxn modelId="{60F6C366-B3EF-49B7-9B29-78E38BD76DDC}" type="presOf" srcId="{512649BF-EC24-4803-87E0-9B7CF1133654}" destId="{74002920-E043-4369-9C3A-8C32EA64B9E0}" srcOrd="0" destOrd="0" presId="urn:microsoft.com/office/officeart/2005/8/layout/lProcess2"/>
    <dgm:cxn modelId="{39F3C086-05D3-469C-BB0F-A6FDB9123B48}" type="presOf" srcId="{3D0FD53B-B584-49F7-82CA-3A028C0435E3}" destId="{685104B5-0D36-4775-8598-06F2E70CBE20}" srcOrd="0" destOrd="0" presId="urn:microsoft.com/office/officeart/2005/8/layout/lProcess2"/>
    <dgm:cxn modelId="{7BDD8D78-B90F-4326-9F70-1A08CCAC61ED}" type="presOf" srcId="{F542E7E1-FCFD-4866-B62E-111A32C27B67}" destId="{85B9E79E-2FDC-4392-AFBB-A6095DD61F8C}" srcOrd="0" destOrd="0" presId="urn:microsoft.com/office/officeart/2005/8/layout/lProcess2"/>
    <dgm:cxn modelId="{A8089B43-AFAB-4E1D-9646-2624951D3F6A}" type="presOf" srcId="{C5F8BD66-7CF6-4060-AE48-5E48E66C3A0E}" destId="{766992E2-03E3-4DB3-94DE-080B800451ED}" srcOrd="0" destOrd="0" presId="urn:microsoft.com/office/officeart/2005/8/layout/lProcess2"/>
    <dgm:cxn modelId="{7F50D82F-05DA-4548-B587-D1994057EE66}" srcId="{9378DC2A-AAD0-4150-86BC-546E972BCDB2}" destId="{F542E7E1-FCFD-4866-B62E-111A32C27B67}" srcOrd="2" destOrd="0" parTransId="{A455326A-41DF-4CEF-87E1-B1D4D1CA01A6}" sibTransId="{835565AA-AF72-40E5-90D8-24F19EA5CCB1}"/>
    <dgm:cxn modelId="{32410749-C46D-4954-820F-E84299AFDB00}" type="presOf" srcId="{F01C886E-AA88-4996-9489-D14A8B169F93}" destId="{FC671CC2-44DF-43FF-88A5-CE253E2F19F8}" srcOrd="1" destOrd="0" presId="urn:microsoft.com/office/officeart/2005/8/layout/lProcess2"/>
    <dgm:cxn modelId="{99C49DD0-0178-4C2C-B607-2AE4CAC0B25C}" type="presOf" srcId="{75C7ABD7-5326-471B-BE19-AF3F062A71D1}" destId="{79AA872D-A9E1-4147-83ED-FE14C8F5D5BE}" srcOrd="0" destOrd="0" presId="urn:microsoft.com/office/officeart/2005/8/layout/lProcess2"/>
    <dgm:cxn modelId="{FF374F64-DD5E-4AE4-862D-753A49291FDF}" type="presOf" srcId="{6CB978EA-6961-4600-AA03-60BB32E4272E}" destId="{BF12970D-844C-4DC1-856E-311CA6E59EF5}" srcOrd="0" destOrd="0" presId="urn:microsoft.com/office/officeart/2005/8/layout/lProcess2"/>
    <dgm:cxn modelId="{61113A2A-3FD3-4B1E-A068-33B78EF5F9F3}" type="presOf" srcId="{E628A00C-4BAA-44CE-9A9A-8FADAAC89506}" destId="{1899CE78-B9E1-4B67-BEDD-4B587D205B66}" srcOrd="0" destOrd="0" presId="urn:microsoft.com/office/officeart/2005/8/layout/lProcess2"/>
    <dgm:cxn modelId="{FBA1F1A2-635B-4C68-ADFA-6D8C3E1DD628}" srcId="{0D7D9018-F5E4-49A6-AF38-9C8A3538025F}" destId="{82D58FCC-BA3A-4810-8C20-84BECD1D4BCD}" srcOrd="2" destOrd="0" parTransId="{9EF4CDBB-303A-43E3-AD51-E6A9284B32C1}" sibTransId="{47EF7785-304E-48F0-ABDE-6B94C071B88E}"/>
    <dgm:cxn modelId="{F0175677-69F1-4505-9C74-D5130BC85A7B}" srcId="{3E2F943A-9B77-44AD-9591-8C5BE5008F98}" destId="{A9ABAE38-5CD1-4D35-8072-778386F75BE3}" srcOrd="0" destOrd="0" parTransId="{E89F6B56-CFCB-4075-8452-02382E201A17}" sibTransId="{06F39B99-50DB-4115-8982-6E99594A5571}"/>
    <dgm:cxn modelId="{87488D4F-0BAF-49BA-B06C-96362FB874C3}" srcId="{F01C886E-AA88-4996-9489-D14A8B169F93}" destId="{2C24ACCE-CA8B-48AE-8F6D-BB6870D29EC2}" srcOrd="0" destOrd="0" parTransId="{B21A212C-0261-4DCD-84D3-1CA4BD0D0A30}" sibTransId="{2D7BB7EE-F771-4B2B-BD92-3ECE70E46D7D}"/>
    <dgm:cxn modelId="{787CA601-B235-47D4-BD07-6683D66B1467}" type="presOf" srcId="{0D7D9018-F5E4-49A6-AF38-9C8A3538025F}" destId="{12E64B28-A80E-430A-8B58-14C047F8CDB9}" srcOrd="0" destOrd="0" presId="urn:microsoft.com/office/officeart/2005/8/layout/lProcess2"/>
    <dgm:cxn modelId="{F3D62507-0466-4D52-8192-2EC438476326}" type="presOf" srcId="{9378DC2A-AAD0-4150-86BC-546E972BCDB2}" destId="{E9B7F4BF-D7D5-40D5-82FC-ECFBC3616DD0}" srcOrd="0" destOrd="0" presId="urn:microsoft.com/office/officeart/2005/8/layout/lProcess2"/>
    <dgm:cxn modelId="{751F2F84-8642-4E8B-8973-F7731272E7E2}" srcId="{82D58FCC-BA3A-4810-8C20-84BECD1D4BCD}" destId="{358C214D-05BA-4899-982F-4D971A69C558}" srcOrd="0" destOrd="0" parTransId="{922D288E-76F7-4DD3-BC63-9725DB2ADFEE}" sibTransId="{3A302406-271D-4AB6-9516-1EAE0651F3B6}"/>
    <dgm:cxn modelId="{E8FB1570-8570-4349-9E5D-3B0A4A5CE3B2}" type="presOf" srcId="{82D58FCC-BA3A-4810-8C20-84BECD1D4BCD}" destId="{485D1F99-D875-4B04-8AEF-EA8603438248}" srcOrd="1" destOrd="0" presId="urn:microsoft.com/office/officeart/2005/8/layout/lProcess2"/>
    <dgm:cxn modelId="{E7DADB19-FE88-405A-9946-D8DEFE326B3C}" srcId="{0D7D9018-F5E4-49A6-AF38-9C8A3538025F}" destId="{9378DC2A-AAD0-4150-86BC-546E972BCDB2}" srcOrd="3" destOrd="0" parTransId="{1D81686D-F8FF-4E84-B4BA-C79A0DDA835F}" sibTransId="{F9A0E706-E8C9-416C-8F59-F24405FC1EA7}"/>
    <dgm:cxn modelId="{7EFA0E90-6F8F-4FE5-869B-6EEF4927F5F7}" srcId="{F01C886E-AA88-4996-9489-D14A8B169F93}" destId="{F567378F-681B-42D7-8A26-53717A86494C}" srcOrd="1" destOrd="0" parTransId="{C02A8C91-7368-4386-9CDB-4589564BEADE}" sibTransId="{242572F1-801B-4AE1-AA33-D50808A321CF}"/>
    <dgm:cxn modelId="{22AFF77B-4433-42B5-9AD1-74526606FE9F}" srcId="{F01C886E-AA88-4996-9489-D14A8B169F93}" destId="{E628A00C-4BAA-44CE-9A9A-8FADAAC89506}" srcOrd="3" destOrd="0" parTransId="{7DC9D9F5-8F30-495E-9CDB-C84C74C9DFE2}" sibTransId="{68EF3149-7626-4258-82B4-AACE7A96C962}"/>
    <dgm:cxn modelId="{A51EDA58-246B-4A67-B25E-1262C46AE183}" type="presOf" srcId="{3E2F943A-9B77-44AD-9591-8C5BE5008F98}" destId="{28CE01FC-ED6B-472C-B5F6-13F32551852F}" srcOrd="0" destOrd="0" presId="urn:microsoft.com/office/officeart/2005/8/layout/lProcess2"/>
    <dgm:cxn modelId="{54DD8030-7D8E-4897-B5ED-FA07138DF227}" type="presOf" srcId="{2C24ACCE-CA8B-48AE-8F6D-BB6870D29EC2}" destId="{412DAFE0-BA93-4FF6-936E-D6578E38A313}" srcOrd="0" destOrd="0" presId="urn:microsoft.com/office/officeart/2005/8/layout/lProcess2"/>
    <dgm:cxn modelId="{1D9AC285-E923-4405-8C42-872AB2B59EDC}" type="presOf" srcId="{82D58FCC-BA3A-4810-8C20-84BECD1D4BCD}" destId="{F9834817-BEDD-4162-88F8-BD3F44697861}" srcOrd="0" destOrd="0" presId="urn:microsoft.com/office/officeart/2005/8/layout/lProcess2"/>
    <dgm:cxn modelId="{47391E66-E555-4C06-BE84-8B18590E17A6}" type="presOf" srcId="{F567378F-681B-42D7-8A26-53717A86494C}" destId="{0794A9C0-E0AE-48A2-AC46-F6A3C918DE8C}" srcOrd="0" destOrd="0" presId="urn:microsoft.com/office/officeart/2005/8/layout/lProcess2"/>
    <dgm:cxn modelId="{715E61E7-3BC4-4CBA-B14C-9936320CC182}" type="presOf" srcId="{9378DC2A-AAD0-4150-86BC-546E972BCDB2}" destId="{3D2B0CD7-DC89-4302-A087-E5C5B756F8C9}" srcOrd="1" destOrd="0" presId="urn:microsoft.com/office/officeart/2005/8/layout/lProcess2"/>
    <dgm:cxn modelId="{13C4BEF3-D2D3-49C9-B1D2-9B4C2E1B8C62}" type="presOf" srcId="{1850A34F-F62D-4C16-B630-3D170B8FD6BA}" destId="{91A52FEB-F3A2-40BB-866C-130763758D02}" srcOrd="0" destOrd="0" presId="urn:microsoft.com/office/officeart/2005/8/layout/lProcess2"/>
    <dgm:cxn modelId="{472276CE-B581-43FA-98AB-BE098425F341}" srcId="{6CB978EA-6961-4600-AA03-60BB32E4272E}" destId="{C5F8BD66-7CF6-4060-AE48-5E48E66C3A0E}" srcOrd="0" destOrd="0" parTransId="{7BA3789F-3F67-4A00-9487-E96350E2C772}" sibTransId="{1063A16F-A57D-4110-A538-78AA96B55E79}"/>
    <dgm:cxn modelId="{94B23AB8-8F97-40E5-86E4-6E079BDA071C}" type="presOf" srcId="{6CB978EA-6961-4600-AA03-60BB32E4272E}" destId="{7FF1EE29-D6D6-4586-9A88-33EDB8B270CB}" srcOrd="1" destOrd="0" presId="urn:microsoft.com/office/officeart/2005/8/layout/lProcess2"/>
    <dgm:cxn modelId="{BD95AF09-3F7B-404E-A618-ECBEFA5DFC2C}" srcId="{0D7D9018-F5E4-49A6-AF38-9C8A3538025F}" destId="{F01C886E-AA88-4996-9489-D14A8B169F93}" srcOrd="0" destOrd="0" parTransId="{1F9263E0-7916-4A30-905F-28F0859CDEE9}" sibTransId="{56D8ADAB-8B74-485D-880C-751A4FC4CD55}"/>
    <dgm:cxn modelId="{405F62D6-0E8E-49DB-95F7-EB4C8FEF02C4}" srcId="{9378DC2A-AAD0-4150-86BC-546E972BCDB2}" destId="{75C7ABD7-5326-471B-BE19-AF3F062A71D1}" srcOrd="3" destOrd="0" parTransId="{3155B113-18E5-4742-93B0-D8B40E2D8225}" sibTransId="{2C1844FC-1110-412E-A10F-06B6F41540CB}"/>
    <dgm:cxn modelId="{B86B6967-8663-40CC-BF46-7DA4A4F622F7}" srcId="{F01C886E-AA88-4996-9489-D14A8B169F93}" destId="{1850A34F-F62D-4C16-B630-3D170B8FD6BA}" srcOrd="2" destOrd="0" parTransId="{48C9FC89-C644-45DA-AA29-0A1D504996C0}" sibTransId="{BD86DCB4-0AF5-4DB1-8FAB-E5D864296232}"/>
    <dgm:cxn modelId="{CEA90C84-9DF7-4EBE-8E32-F74C87C70D12}" type="presOf" srcId="{3E2F943A-9B77-44AD-9591-8C5BE5008F98}" destId="{06289542-E7A6-4C4F-BF4E-255E0DA92425}" srcOrd="1" destOrd="0" presId="urn:microsoft.com/office/officeart/2005/8/layout/lProcess2"/>
    <dgm:cxn modelId="{D665B680-FB2A-415F-A80E-D115AF3DA521}" srcId="{9378DC2A-AAD0-4150-86BC-546E972BCDB2}" destId="{512649BF-EC24-4803-87E0-9B7CF1133654}" srcOrd="1" destOrd="0" parTransId="{E6109F41-A302-4B6D-A523-12AA0534843C}" sibTransId="{93AE86EE-CD61-4269-A1B1-96A2737F330A}"/>
    <dgm:cxn modelId="{EB43C996-9497-4B23-8247-3D31AE2AD01F}" type="presOf" srcId="{A9ABAE38-5CD1-4D35-8072-778386F75BE3}" destId="{54D80811-CB93-4B47-B8E9-F2381CC6644B}" srcOrd="0" destOrd="0" presId="urn:microsoft.com/office/officeart/2005/8/layout/lProcess2"/>
    <dgm:cxn modelId="{EA4D9AF2-1302-484B-B0C6-1AE7C06D2C39}" type="presOf" srcId="{F01C886E-AA88-4996-9489-D14A8B169F93}" destId="{B1184017-51B3-4085-BBB1-A97DC30FA73A}" srcOrd="0" destOrd="0" presId="urn:microsoft.com/office/officeart/2005/8/layout/lProcess2"/>
    <dgm:cxn modelId="{4248CB48-B4AE-4D5E-ACE5-2C71B9926508}" srcId="{0D7D9018-F5E4-49A6-AF38-9C8A3538025F}" destId="{3E2F943A-9B77-44AD-9591-8C5BE5008F98}" srcOrd="4" destOrd="0" parTransId="{DF519099-6D30-43EC-B880-BD6C345EAE16}" sibTransId="{EE536892-6BDA-45DA-A6C8-47DFFB98B4FA}"/>
    <dgm:cxn modelId="{F0D1FE53-2429-403D-BBEE-1105EF1C6ABE}" type="presOf" srcId="{358C214D-05BA-4899-982F-4D971A69C558}" destId="{50D93932-7BD0-4719-BD27-52223A3E12B8}" srcOrd="0" destOrd="0" presId="urn:microsoft.com/office/officeart/2005/8/layout/lProcess2"/>
    <dgm:cxn modelId="{F6BF416C-B333-4C3B-A802-F5252D893DDD}" type="presParOf" srcId="{12E64B28-A80E-430A-8B58-14C047F8CDB9}" destId="{5BA98F30-5C0C-4F2F-8949-4B13297878F7}" srcOrd="0" destOrd="0" presId="urn:microsoft.com/office/officeart/2005/8/layout/lProcess2"/>
    <dgm:cxn modelId="{65EC7F4A-C1A6-4A9D-845F-A2F66E01CD4B}" type="presParOf" srcId="{5BA98F30-5C0C-4F2F-8949-4B13297878F7}" destId="{B1184017-51B3-4085-BBB1-A97DC30FA73A}" srcOrd="0" destOrd="0" presId="urn:microsoft.com/office/officeart/2005/8/layout/lProcess2"/>
    <dgm:cxn modelId="{2DBECBA2-7857-4D41-BEF8-4C321C6150DA}" type="presParOf" srcId="{5BA98F30-5C0C-4F2F-8949-4B13297878F7}" destId="{FC671CC2-44DF-43FF-88A5-CE253E2F19F8}" srcOrd="1" destOrd="0" presId="urn:microsoft.com/office/officeart/2005/8/layout/lProcess2"/>
    <dgm:cxn modelId="{A5B3F008-3297-433F-B57E-852FEA63B4F1}" type="presParOf" srcId="{5BA98F30-5C0C-4F2F-8949-4B13297878F7}" destId="{51B0E3AF-3498-407B-9C3A-C697D4C56283}" srcOrd="2" destOrd="0" presId="urn:microsoft.com/office/officeart/2005/8/layout/lProcess2"/>
    <dgm:cxn modelId="{E7828F4B-8682-441E-A0DD-BCA856B602D7}" type="presParOf" srcId="{51B0E3AF-3498-407B-9C3A-C697D4C56283}" destId="{A4BE747D-CEE1-44BF-B028-0C422B75DC0E}" srcOrd="0" destOrd="0" presId="urn:microsoft.com/office/officeart/2005/8/layout/lProcess2"/>
    <dgm:cxn modelId="{02137745-8817-4DC6-A75A-337FA19D0C7F}" type="presParOf" srcId="{A4BE747D-CEE1-44BF-B028-0C422B75DC0E}" destId="{412DAFE0-BA93-4FF6-936E-D6578E38A313}" srcOrd="0" destOrd="0" presId="urn:microsoft.com/office/officeart/2005/8/layout/lProcess2"/>
    <dgm:cxn modelId="{395AB16B-B9C8-4352-9640-A4D12F7B2EC3}" type="presParOf" srcId="{A4BE747D-CEE1-44BF-B028-0C422B75DC0E}" destId="{0B864A43-4E77-4F63-9FF0-CE66AD1319B3}" srcOrd="1" destOrd="0" presId="urn:microsoft.com/office/officeart/2005/8/layout/lProcess2"/>
    <dgm:cxn modelId="{2637082A-2515-41BA-8ED2-82B222CEAB21}" type="presParOf" srcId="{A4BE747D-CEE1-44BF-B028-0C422B75DC0E}" destId="{0794A9C0-E0AE-48A2-AC46-F6A3C918DE8C}" srcOrd="2" destOrd="0" presId="urn:microsoft.com/office/officeart/2005/8/layout/lProcess2"/>
    <dgm:cxn modelId="{CC6420D6-02D6-46CD-B01E-26E342AE1953}" type="presParOf" srcId="{A4BE747D-CEE1-44BF-B028-0C422B75DC0E}" destId="{D7D49872-4816-4CCC-B043-CCE38B0892BD}" srcOrd="3" destOrd="0" presId="urn:microsoft.com/office/officeart/2005/8/layout/lProcess2"/>
    <dgm:cxn modelId="{08DEF569-84BC-4B42-B823-4BF79D44353C}" type="presParOf" srcId="{A4BE747D-CEE1-44BF-B028-0C422B75DC0E}" destId="{91A52FEB-F3A2-40BB-866C-130763758D02}" srcOrd="4" destOrd="0" presId="urn:microsoft.com/office/officeart/2005/8/layout/lProcess2"/>
    <dgm:cxn modelId="{D65BC593-BCD9-4E19-847F-894931AC98DE}" type="presParOf" srcId="{A4BE747D-CEE1-44BF-B028-0C422B75DC0E}" destId="{F7081C65-68F6-43CA-B4CE-4D34DFCF2E38}" srcOrd="5" destOrd="0" presId="urn:microsoft.com/office/officeart/2005/8/layout/lProcess2"/>
    <dgm:cxn modelId="{18B260BE-611D-4B36-BB23-7902526AB89F}" type="presParOf" srcId="{A4BE747D-CEE1-44BF-B028-0C422B75DC0E}" destId="{1899CE78-B9E1-4B67-BEDD-4B587D205B66}" srcOrd="6" destOrd="0" presId="urn:microsoft.com/office/officeart/2005/8/layout/lProcess2"/>
    <dgm:cxn modelId="{8ED259A3-1151-4CA0-8779-01CE7B7C1136}" type="presParOf" srcId="{12E64B28-A80E-430A-8B58-14C047F8CDB9}" destId="{BD17097F-5C53-4E36-B11A-0C19A8B26267}" srcOrd="1" destOrd="0" presId="urn:microsoft.com/office/officeart/2005/8/layout/lProcess2"/>
    <dgm:cxn modelId="{20AA1993-44AA-4D24-8332-9BE6E82EA1AA}" type="presParOf" srcId="{12E64B28-A80E-430A-8B58-14C047F8CDB9}" destId="{AD266B03-F3C9-4997-89AD-22F5FEBD649E}" srcOrd="2" destOrd="0" presId="urn:microsoft.com/office/officeart/2005/8/layout/lProcess2"/>
    <dgm:cxn modelId="{01509642-08D2-4893-BF33-22448C6BDF06}" type="presParOf" srcId="{AD266B03-F3C9-4997-89AD-22F5FEBD649E}" destId="{BF12970D-844C-4DC1-856E-311CA6E59EF5}" srcOrd="0" destOrd="0" presId="urn:microsoft.com/office/officeart/2005/8/layout/lProcess2"/>
    <dgm:cxn modelId="{897F15FD-49C1-4622-BFA0-8493BAA6D0E4}" type="presParOf" srcId="{AD266B03-F3C9-4997-89AD-22F5FEBD649E}" destId="{7FF1EE29-D6D6-4586-9A88-33EDB8B270CB}" srcOrd="1" destOrd="0" presId="urn:microsoft.com/office/officeart/2005/8/layout/lProcess2"/>
    <dgm:cxn modelId="{BAA4FC33-5507-44F5-8A7A-C59674534B25}" type="presParOf" srcId="{AD266B03-F3C9-4997-89AD-22F5FEBD649E}" destId="{67FF2E5B-455B-4F3F-8C05-8A23CD4FBDC4}" srcOrd="2" destOrd="0" presId="urn:microsoft.com/office/officeart/2005/8/layout/lProcess2"/>
    <dgm:cxn modelId="{6A315669-336C-4A4A-B3A8-C1A3E86180AF}" type="presParOf" srcId="{67FF2E5B-455B-4F3F-8C05-8A23CD4FBDC4}" destId="{CDD53813-FCF9-4AA2-9BC5-3DE7CB28F273}" srcOrd="0" destOrd="0" presId="urn:microsoft.com/office/officeart/2005/8/layout/lProcess2"/>
    <dgm:cxn modelId="{F51EE9E8-6BE6-4D03-BE3E-DB6E916F1E41}" type="presParOf" srcId="{CDD53813-FCF9-4AA2-9BC5-3DE7CB28F273}" destId="{766992E2-03E3-4DB3-94DE-080B800451ED}" srcOrd="0" destOrd="0" presId="urn:microsoft.com/office/officeart/2005/8/layout/lProcess2"/>
    <dgm:cxn modelId="{01CC13B7-42D0-4315-A9FF-89CFB09E3197}" type="presParOf" srcId="{12E64B28-A80E-430A-8B58-14C047F8CDB9}" destId="{DE563A8C-774F-493E-A725-31EA340051AE}" srcOrd="3" destOrd="0" presId="urn:microsoft.com/office/officeart/2005/8/layout/lProcess2"/>
    <dgm:cxn modelId="{ADE69836-1D5C-45A1-AC6F-196854BC9073}" type="presParOf" srcId="{12E64B28-A80E-430A-8B58-14C047F8CDB9}" destId="{13A6E013-4795-4F15-A273-741404C3648C}" srcOrd="4" destOrd="0" presId="urn:microsoft.com/office/officeart/2005/8/layout/lProcess2"/>
    <dgm:cxn modelId="{AA909596-8F55-400F-8397-88D4BA28E2BD}" type="presParOf" srcId="{13A6E013-4795-4F15-A273-741404C3648C}" destId="{F9834817-BEDD-4162-88F8-BD3F44697861}" srcOrd="0" destOrd="0" presId="urn:microsoft.com/office/officeart/2005/8/layout/lProcess2"/>
    <dgm:cxn modelId="{37205DD1-825F-44F3-8938-F561E40D0314}" type="presParOf" srcId="{13A6E013-4795-4F15-A273-741404C3648C}" destId="{485D1F99-D875-4B04-8AEF-EA8603438248}" srcOrd="1" destOrd="0" presId="urn:microsoft.com/office/officeart/2005/8/layout/lProcess2"/>
    <dgm:cxn modelId="{31B59499-A9BD-4938-9379-4600D2D15AA0}" type="presParOf" srcId="{13A6E013-4795-4F15-A273-741404C3648C}" destId="{B5E13523-F097-4051-A521-3C8CDC70245A}" srcOrd="2" destOrd="0" presId="urn:microsoft.com/office/officeart/2005/8/layout/lProcess2"/>
    <dgm:cxn modelId="{A1790B44-FCA3-4F17-8E21-A0291326D785}" type="presParOf" srcId="{B5E13523-F097-4051-A521-3C8CDC70245A}" destId="{2FE500D6-D121-41B2-8090-4B836B6E1F1E}" srcOrd="0" destOrd="0" presId="urn:microsoft.com/office/officeart/2005/8/layout/lProcess2"/>
    <dgm:cxn modelId="{A779DB31-90B8-47B2-BDA4-1C860975766C}" type="presParOf" srcId="{2FE500D6-D121-41B2-8090-4B836B6E1F1E}" destId="{50D93932-7BD0-4719-BD27-52223A3E12B8}" srcOrd="0" destOrd="0" presId="urn:microsoft.com/office/officeart/2005/8/layout/lProcess2"/>
    <dgm:cxn modelId="{3E2F71EB-6579-4D77-873E-4D89A5540E7D}" type="presParOf" srcId="{12E64B28-A80E-430A-8B58-14C047F8CDB9}" destId="{ADE51484-851E-434D-8379-87F07B0B07D0}" srcOrd="5" destOrd="0" presId="urn:microsoft.com/office/officeart/2005/8/layout/lProcess2"/>
    <dgm:cxn modelId="{FB617966-FC8F-4ED5-A9FD-0C862892E9A0}" type="presParOf" srcId="{12E64B28-A80E-430A-8B58-14C047F8CDB9}" destId="{FE040AA1-27F1-4497-B9ED-68D2CDD972AC}" srcOrd="6" destOrd="0" presId="urn:microsoft.com/office/officeart/2005/8/layout/lProcess2"/>
    <dgm:cxn modelId="{BE3E9F94-B9B2-42C0-AC8D-BFC056671F81}" type="presParOf" srcId="{FE040AA1-27F1-4497-B9ED-68D2CDD972AC}" destId="{E9B7F4BF-D7D5-40D5-82FC-ECFBC3616DD0}" srcOrd="0" destOrd="0" presId="urn:microsoft.com/office/officeart/2005/8/layout/lProcess2"/>
    <dgm:cxn modelId="{CA8BAEC4-A512-403E-8B3D-4BCEA6AB6FA4}" type="presParOf" srcId="{FE040AA1-27F1-4497-B9ED-68D2CDD972AC}" destId="{3D2B0CD7-DC89-4302-A087-E5C5B756F8C9}" srcOrd="1" destOrd="0" presId="urn:microsoft.com/office/officeart/2005/8/layout/lProcess2"/>
    <dgm:cxn modelId="{A203BF51-2D6E-4632-A39B-93C40606F434}" type="presParOf" srcId="{FE040AA1-27F1-4497-B9ED-68D2CDD972AC}" destId="{076E913D-71CF-4F01-B6D8-CFBD93C401C2}" srcOrd="2" destOrd="0" presId="urn:microsoft.com/office/officeart/2005/8/layout/lProcess2"/>
    <dgm:cxn modelId="{8A9DD70A-10D1-4678-89D5-7538E5F29624}" type="presParOf" srcId="{076E913D-71CF-4F01-B6D8-CFBD93C401C2}" destId="{2B533DE9-2B7C-4E76-AC9C-01F25902DC78}" srcOrd="0" destOrd="0" presId="urn:microsoft.com/office/officeart/2005/8/layout/lProcess2"/>
    <dgm:cxn modelId="{D36BD001-4EB2-40BC-BA4C-BDC3A9725DB6}" type="presParOf" srcId="{2B533DE9-2B7C-4E76-AC9C-01F25902DC78}" destId="{685104B5-0D36-4775-8598-06F2E70CBE20}" srcOrd="0" destOrd="0" presId="urn:microsoft.com/office/officeart/2005/8/layout/lProcess2"/>
    <dgm:cxn modelId="{584A9FFA-ADC8-49C9-A4F2-9EDAF30632F8}" type="presParOf" srcId="{2B533DE9-2B7C-4E76-AC9C-01F25902DC78}" destId="{6B9E91A1-8EF1-4387-A98E-897222C82F70}" srcOrd="1" destOrd="0" presId="urn:microsoft.com/office/officeart/2005/8/layout/lProcess2"/>
    <dgm:cxn modelId="{6942F8E4-FE17-4340-B29B-9FEB6BEDC9BC}" type="presParOf" srcId="{2B533DE9-2B7C-4E76-AC9C-01F25902DC78}" destId="{74002920-E043-4369-9C3A-8C32EA64B9E0}" srcOrd="2" destOrd="0" presId="urn:microsoft.com/office/officeart/2005/8/layout/lProcess2"/>
    <dgm:cxn modelId="{B5BCC7BC-0D65-4B2B-B1A6-72F59A6406B9}" type="presParOf" srcId="{2B533DE9-2B7C-4E76-AC9C-01F25902DC78}" destId="{F98CACB8-5432-4B11-AFAD-9EE6E6752FBE}" srcOrd="3" destOrd="0" presId="urn:microsoft.com/office/officeart/2005/8/layout/lProcess2"/>
    <dgm:cxn modelId="{92C987C7-00D7-4C91-BB66-9315E7FB30C5}" type="presParOf" srcId="{2B533DE9-2B7C-4E76-AC9C-01F25902DC78}" destId="{85B9E79E-2FDC-4392-AFBB-A6095DD61F8C}" srcOrd="4" destOrd="0" presId="urn:microsoft.com/office/officeart/2005/8/layout/lProcess2"/>
    <dgm:cxn modelId="{76512D70-4382-4B78-88C8-334D629317A4}" type="presParOf" srcId="{2B533DE9-2B7C-4E76-AC9C-01F25902DC78}" destId="{021D4B89-C845-4F62-B8BC-5D8869336585}" srcOrd="5" destOrd="0" presId="urn:microsoft.com/office/officeart/2005/8/layout/lProcess2"/>
    <dgm:cxn modelId="{316279D0-9530-4D29-8388-574E61F96A93}" type="presParOf" srcId="{2B533DE9-2B7C-4E76-AC9C-01F25902DC78}" destId="{79AA872D-A9E1-4147-83ED-FE14C8F5D5BE}" srcOrd="6" destOrd="0" presId="urn:microsoft.com/office/officeart/2005/8/layout/lProcess2"/>
    <dgm:cxn modelId="{FAF67D32-5622-461C-90C8-810EC516C600}" type="presParOf" srcId="{12E64B28-A80E-430A-8B58-14C047F8CDB9}" destId="{C3FCA138-5284-4E8D-8FCC-B0F18BF450DC}" srcOrd="7" destOrd="0" presId="urn:microsoft.com/office/officeart/2005/8/layout/lProcess2"/>
    <dgm:cxn modelId="{706A66DC-C2B0-4AA8-9F08-7A7FA9B1F5F4}" type="presParOf" srcId="{12E64B28-A80E-430A-8B58-14C047F8CDB9}" destId="{59800A66-336E-4045-95BF-B29C5195EB22}" srcOrd="8" destOrd="0" presId="urn:microsoft.com/office/officeart/2005/8/layout/lProcess2"/>
    <dgm:cxn modelId="{946A99C8-65C9-435E-A3F5-12BCCC546A38}" type="presParOf" srcId="{59800A66-336E-4045-95BF-B29C5195EB22}" destId="{28CE01FC-ED6B-472C-B5F6-13F32551852F}" srcOrd="0" destOrd="0" presId="urn:microsoft.com/office/officeart/2005/8/layout/lProcess2"/>
    <dgm:cxn modelId="{635382DA-9AF4-4B1D-A65C-7DC536C3878D}" type="presParOf" srcId="{59800A66-336E-4045-95BF-B29C5195EB22}" destId="{06289542-E7A6-4C4F-BF4E-255E0DA92425}" srcOrd="1" destOrd="0" presId="urn:microsoft.com/office/officeart/2005/8/layout/lProcess2"/>
    <dgm:cxn modelId="{1982F194-13F4-4E84-9046-CB3221D1A263}" type="presParOf" srcId="{59800A66-336E-4045-95BF-B29C5195EB22}" destId="{E81D966C-65CB-4356-BE6F-10541595F854}" srcOrd="2" destOrd="0" presId="urn:microsoft.com/office/officeart/2005/8/layout/lProcess2"/>
    <dgm:cxn modelId="{EC301E6A-E135-481B-B840-0A9054E9F27D}" type="presParOf" srcId="{E81D966C-65CB-4356-BE6F-10541595F854}" destId="{24B30BD2-5111-4716-86D2-3883597C2C89}" srcOrd="0" destOrd="0" presId="urn:microsoft.com/office/officeart/2005/8/layout/lProcess2"/>
    <dgm:cxn modelId="{AEEF2358-1BC1-4A25-AB78-3B9D83988B92}" type="presParOf" srcId="{24B30BD2-5111-4716-86D2-3883597C2C89}" destId="{54D80811-CB93-4B47-B8E9-F2381CC6644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B6BAB5-CB68-4B46-B294-189140EE6006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0F7FC1B-F3AD-4C88-BFBD-2B86654B96CC}">
      <dgm:prSet phldrT="[Testo]"/>
      <dgm:spPr/>
      <dgm:t>
        <a:bodyPr/>
        <a:lstStyle/>
        <a:p>
          <a:r>
            <a:rPr lang="it-IT" dirty="0" smtClean="0"/>
            <a:t>PUA INLAV</a:t>
          </a:r>
          <a:endParaRPr lang="it-IT" dirty="0"/>
        </a:p>
      </dgm:t>
    </dgm:pt>
    <dgm:pt modelId="{FD40F2CB-3218-42FE-B162-2E40BAE7AB8A}" type="parTrans" cxnId="{1FBAAD14-EA22-4C36-BA72-A50908F2D681}">
      <dgm:prSet/>
      <dgm:spPr/>
      <dgm:t>
        <a:bodyPr/>
        <a:lstStyle/>
        <a:p>
          <a:endParaRPr lang="it-IT"/>
        </a:p>
      </dgm:t>
    </dgm:pt>
    <dgm:pt modelId="{8022284D-9F28-42FC-8454-8BF9D828C775}" type="sibTrans" cxnId="{1FBAAD14-EA22-4C36-BA72-A50908F2D681}">
      <dgm:prSet/>
      <dgm:spPr/>
      <dgm:t>
        <a:bodyPr/>
        <a:lstStyle/>
        <a:p>
          <a:endParaRPr lang="it-IT"/>
        </a:p>
      </dgm:t>
    </dgm:pt>
    <dgm:pt modelId="{628753A1-6E59-4B27-80D4-30C709D8212D}">
      <dgm:prSet phldrT="[Testo]" custT="1"/>
      <dgm:spPr/>
      <dgm:t>
        <a:bodyPr/>
        <a:lstStyle/>
        <a:p>
          <a:r>
            <a:rPr lang="it-IT" sz="1050" dirty="0" smtClean="0"/>
            <a:t>SERVIZIO SOCIALE </a:t>
          </a:r>
          <a:endParaRPr lang="it-IT" sz="1050" dirty="0"/>
        </a:p>
      </dgm:t>
    </dgm:pt>
    <dgm:pt modelId="{D83474E9-DB5B-4F6A-BBFF-EB7443C0C38C}" type="parTrans" cxnId="{9EA922F1-D93A-41A0-A523-5492C9DE5550}">
      <dgm:prSet/>
      <dgm:spPr/>
      <dgm:t>
        <a:bodyPr/>
        <a:lstStyle/>
        <a:p>
          <a:endParaRPr lang="it-IT"/>
        </a:p>
      </dgm:t>
    </dgm:pt>
    <dgm:pt modelId="{307FA94A-BE2E-4A76-A3A0-1B210B1BCE22}" type="sibTrans" cxnId="{9EA922F1-D93A-41A0-A523-5492C9DE5550}">
      <dgm:prSet/>
      <dgm:spPr/>
      <dgm:t>
        <a:bodyPr/>
        <a:lstStyle/>
        <a:p>
          <a:endParaRPr lang="it-IT"/>
        </a:p>
      </dgm:t>
    </dgm:pt>
    <dgm:pt modelId="{8416ECCC-5077-4A67-BE45-09277620C392}">
      <dgm:prSet phldrT="[Testo]" custT="1"/>
      <dgm:spPr/>
      <dgm:t>
        <a:bodyPr/>
        <a:lstStyle/>
        <a:p>
          <a:r>
            <a:rPr lang="it-IT" sz="1200" dirty="0" smtClean="0"/>
            <a:t>SPORTELLI TERRITORIALI</a:t>
          </a:r>
          <a:endParaRPr lang="it-IT" sz="1200" dirty="0"/>
        </a:p>
      </dgm:t>
    </dgm:pt>
    <dgm:pt modelId="{A558F212-DCA8-49C4-86EF-A00131365FF6}" type="parTrans" cxnId="{9F1BF26A-46BF-4144-BBDA-D771B2BC65EC}">
      <dgm:prSet/>
      <dgm:spPr/>
      <dgm:t>
        <a:bodyPr/>
        <a:lstStyle/>
        <a:p>
          <a:endParaRPr lang="it-IT"/>
        </a:p>
      </dgm:t>
    </dgm:pt>
    <dgm:pt modelId="{0A60E9E1-82E2-4C53-8678-CD88D1ABE3AF}" type="sibTrans" cxnId="{9F1BF26A-46BF-4144-BBDA-D771B2BC65EC}">
      <dgm:prSet/>
      <dgm:spPr/>
      <dgm:t>
        <a:bodyPr/>
        <a:lstStyle/>
        <a:p>
          <a:endParaRPr lang="it-IT"/>
        </a:p>
      </dgm:t>
    </dgm:pt>
    <dgm:pt modelId="{9190C2CA-D011-49E0-86A9-ECEE806E243D}">
      <dgm:prSet phldrT="[Testo]"/>
      <dgm:spPr/>
      <dgm:t>
        <a:bodyPr/>
        <a:lstStyle/>
        <a:p>
          <a:endParaRPr lang="it-IT" dirty="0"/>
        </a:p>
      </dgm:t>
    </dgm:pt>
    <dgm:pt modelId="{7C3A6104-EF35-44B2-A1ED-AC5727872CED}" type="parTrans" cxnId="{96582C12-1C1A-45FD-9A5B-6A6EEF4900E6}">
      <dgm:prSet/>
      <dgm:spPr/>
      <dgm:t>
        <a:bodyPr/>
        <a:lstStyle/>
        <a:p>
          <a:endParaRPr lang="it-IT"/>
        </a:p>
      </dgm:t>
    </dgm:pt>
    <dgm:pt modelId="{78E1F781-693C-46EA-9102-1A7DE060882A}" type="sibTrans" cxnId="{96582C12-1C1A-45FD-9A5B-6A6EEF4900E6}">
      <dgm:prSet/>
      <dgm:spPr/>
      <dgm:t>
        <a:bodyPr/>
        <a:lstStyle/>
        <a:p>
          <a:endParaRPr lang="it-IT"/>
        </a:p>
      </dgm:t>
    </dgm:pt>
    <dgm:pt modelId="{EFA60CE0-1A4E-4775-979A-0C3D8A2B849F}">
      <dgm:prSet phldrT="[Testo]" custT="1"/>
      <dgm:spPr/>
      <dgm:t>
        <a:bodyPr/>
        <a:lstStyle/>
        <a:p>
          <a:r>
            <a:rPr lang="it-IT" sz="1200" dirty="0" smtClean="0"/>
            <a:t>ORGANIZZAZIONI SINDACALI </a:t>
          </a:r>
          <a:endParaRPr lang="it-IT" sz="1200" dirty="0"/>
        </a:p>
      </dgm:t>
    </dgm:pt>
    <dgm:pt modelId="{A5770E57-6723-4FF8-9F69-3567ACCE4313}" type="parTrans" cxnId="{F01B5FEC-110D-4DBB-A128-8E5709A25090}">
      <dgm:prSet/>
      <dgm:spPr/>
      <dgm:t>
        <a:bodyPr/>
        <a:lstStyle/>
        <a:p>
          <a:endParaRPr lang="it-IT"/>
        </a:p>
      </dgm:t>
    </dgm:pt>
    <dgm:pt modelId="{2CD1EFF5-D97F-4B8D-A4F5-039EEBBF8E44}" type="sibTrans" cxnId="{F01B5FEC-110D-4DBB-A128-8E5709A25090}">
      <dgm:prSet/>
      <dgm:spPr/>
      <dgm:t>
        <a:bodyPr/>
        <a:lstStyle/>
        <a:p>
          <a:endParaRPr lang="it-IT"/>
        </a:p>
      </dgm:t>
    </dgm:pt>
    <dgm:pt modelId="{28B35EFD-5DFF-4A03-9D5E-9E3B27F86221}">
      <dgm:prSet phldrT="[Testo]"/>
      <dgm:spPr/>
      <dgm:t>
        <a:bodyPr/>
        <a:lstStyle/>
        <a:p>
          <a:r>
            <a:rPr lang="it-IT" dirty="0" smtClean="0"/>
            <a:t>STRUTTURE DI ACCOGLIENZA </a:t>
          </a:r>
          <a:endParaRPr lang="it-IT" dirty="0"/>
        </a:p>
      </dgm:t>
    </dgm:pt>
    <dgm:pt modelId="{D2479A7C-AFCE-40A9-BCA7-7BB13EE8FC74}" type="parTrans" cxnId="{A4590020-72E1-4D19-A179-31FD5DDA2669}">
      <dgm:prSet/>
      <dgm:spPr/>
      <dgm:t>
        <a:bodyPr/>
        <a:lstStyle/>
        <a:p>
          <a:endParaRPr lang="it-IT"/>
        </a:p>
      </dgm:t>
    </dgm:pt>
    <dgm:pt modelId="{860C4E82-9F5D-4DC8-8116-F4431F18462D}" type="sibTrans" cxnId="{A4590020-72E1-4D19-A179-31FD5DDA2669}">
      <dgm:prSet/>
      <dgm:spPr/>
      <dgm:t>
        <a:bodyPr/>
        <a:lstStyle/>
        <a:p>
          <a:endParaRPr lang="it-IT"/>
        </a:p>
      </dgm:t>
    </dgm:pt>
    <dgm:pt modelId="{01881A4B-AC93-46C8-96E1-33A1233524A7}">
      <dgm:prSet phldrT="[Testo]" custT="1"/>
      <dgm:spPr/>
      <dgm:t>
        <a:bodyPr/>
        <a:lstStyle/>
        <a:p>
          <a:r>
            <a:rPr lang="it-IT" sz="1100" dirty="0" smtClean="0"/>
            <a:t>ENTI DI TERZO SETTORE </a:t>
          </a:r>
          <a:endParaRPr lang="it-IT" sz="1100" dirty="0"/>
        </a:p>
      </dgm:t>
    </dgm:pt>
    <dgm:pt modelId="{D0CADF7A-A15F-49BC-8B17-439413736F78}" type="parTrans" cxnId="{D39F6C65-0D62-4E66-8183-482951123250}">
      <dgm:prSet/>
      <dgm:spPr/>
      <dgm:t>
        <a:bodyPr/>
        <a:lstStyle/>
        <a:p>
          <a:endParaRPr lang="it-IT"/>
        </a:p>
      </dgm:t>
    </dgm:pt>
    <dgm:pt modelId="{337FBABD-B317-45B3-BA24-1C8139A684C1}" type="sibTrans" cxnId="{D39F6C65-0D62-4E66-8183-482951123250}">
      <dgm:prSet/>
      <dgm:spPr/>
      <dgm:t>
        <a:bodyPr/>
        <a:lstStyle/>
        <a:p>
          <a:endParaRPr lang="it-IT"/>
        </a:p>
      </dgm:t>
    </dgm:pt>
    <dgm:pt modelId="{A2DBB236-2AB0-42C1-A079-B1B03C0B2D33}">
      <dgm:prSet phldrT="[Testo]" custT="1"/>
      <dgm:spPr/>
      <dgm:t>
        <a:bodyPr/>
        <a:lstStyle/>
        <a:p>
          <a:r>
            <a:rPr lang="it-IT" sz="1200" dirty="0" smtClean="0"/>
            <a:t>SCUOLE DI ITALIANO </a:t>
          </a:r>
          <a:endParaRPr lang="it-IT" sz="1200" dirty="0"/>
        </a:p>
      </dgm:t>
    </dgm:pt>
    <dgm:pt modelId="{C3E2DF73-87FD-4083-9C93-8590982A5A59}" type="parTrans" cxnId="{B453B720-27E8-4757-8C58-28486BD2632B}">
      <dgm:prSet/>
      <dgm:spPr/>
      <dgm:t>
        <a:bodyPr/>
        <a:lstStyle/>
        <a:p>
          <a:endParaRPr lang="it-IT"/>
        </a:p>
      </dgm:t>
    </dgm:pt>
    <dgm:pt modelId="{B6CE7E72-3795-40D7-8576-CC913851459A}" type="sibTrans" cxnId="{B453B720-27E8-4757-8C58-28486BD2632B}">
      <dgm:prSet/>
      <dgm:spPr/>
      <dgm:t>
        <a:bodyPr/>
        <a:lstStyle/>
        <a:p>
          <a:endParaRPr lang="it-IT"/>
        </a:p>
      </dgm:t>
    </dgm:pt>
    <dgm:pt modelId="{29B7C295-9896-4EA7-B823-9A1F19B06B00}">
      <dgm:prSet phldrT="[Testo]" custT="1"/>
      <dgm:spPr/>
      <dgm:t>
        <a:bodyPr/>
        <a:lstStyle/>
        <a:p>
          <a:r>
            <a:rPr lang="it-IT" sz="1200" dirty="0" smtClean="0"/>
            <a:t>CPIA </a:t>
          </a:r>
          <a:endParaRPr lang="it-IT" sz="1200" dirty="0"/>
        </a:p>
      </dgm:t>
    </dgm:pt>
    <dgm:pt modelId="{3C27AE60-C07B-44C8-BDF4-3C2A24828232}" type="parTrans" cxnId="{07BF388E-432D-4CF4-850A-396B82F87411}">
      <dgm:prSet/>
      <dgm:spPr/>
      <dgm:t>
        <a:bodyPr/>
        <a:lstStyle/>
        <a:p>
          <a:endParaRPr lang="it-IT"/>
        </a:p>
      </dgm:t>
    </dgm:pt>
    <dgm:pt modelId="{84CA5AE3-9298-4F42-BF2A-E39B1344A6C2}" type="sibTrans" cxnId="{07BF388E-432D-4CF4-850A-396B82F87411}">
      <dgm:prSet/>
      <dgm:spPr/>
      <dgm:t>
        <a:bodyPr/>
        <a:lstStyle/>
        <a:p>
          <a:endParaRPr lang="it-IT"/>
        </a:p>
      </dgm:t>
    </dgm:pt>
    <dgm:pt modelId="{2852F485-FAF0-4087-B611-A2B2C925FDDA}">
      <dgm:prSet phldrT="[Testo]" custT="1"/>
      <dgm:spPr/>
      <dgm:t>
        <a:bodyPr/>
        <a:lstStyle/>
        <a:p>
          <a:r>
            <a:rPr lang="it-IT" sz="1200" dirty="0" smtClean="0"/>
            <a:t>AFOL MB </a:t>
          </a:r>
          <a:endParaRPr lang="it-IT" sz="1200" dirty="0"/>
        </a:p>
      </dgm:t>
    </dgm:pt>
    <dgm:pt modelId="{CFE06CB3-6B1E-4717-A745-B375A97E2CF3}" type="parTrans" cxnId="{FED28E8D-525C-4A8C-B759-4DB4E26E0E6E}">
      <dgm:prSet/>
      <dgm:spPr/>
      <dgm:t>
        <a:bodyPr/>
        <a:lstStyle/>
        <a:p>
          <a:endParaRPr lang="it-IT"/>
        </a:p>
      </dgm:t>
    </dgm:pt>
    <dgm:pt modelId="{E808603A-1115-40A6-828D-71AE4A5C18BA}" type="sibTrans" cxnId="{FED28E8D-525C-4A8C-B759-4DB4E26E0E6E}">
      <dgm:prSet/>
      <dgm:spPr/>
      <dgm:t>
        <a:bodyPr/>
        <a:lstStyle/>
        <a:p>
          <a:endParaRPr lang="it-IT"/>
        </a:p>
      </dgm:t>
    </dgm:pt>
    <dgm:pt modelId="{8061E468-5EC0-46C8-8C38-4E75242F1FBC}">
      <dgm:prSet phldrT="[Testo]" custT="1"/>
      <dgm:spPr/>
      <dgm:t>
        <a:bodyPr/>
        <a:lstStyle/>
        <a:p>
          <a:r>
            <a:rPr lang="it-IT" sz="1050" dirty="0" smtClean="0"/>
            <a:t>PUNTI LAVORO TERRITORIALI </a:t>
          </a:r>
          <a:endParaRPr lang="it-IT" sz="1050" dirty="0"/>
        </a:p>
      </dgm:t>
    </dgm:pt>
    <dgm:pt modelId="{22F2FB49-D4BE-4F0D-BB74-025DE55F0CC8}" type="parTrans" cxnId="{D09AFD8B-F017-4DF4-A840-FC70CA12918C}">
      <dgm:prSet/>
      <dgm:spPr/>
      <dgm:t>
        <a:bodyPr/>
        <a:lstStyle/>
        <a:p>
          <a:endParaRPr lang="it-IT"/>
        </a:p>
      </dgm:t>
    </dgm:pt>
    <dgm:pt modelId="{2F1976E7-E58D-4494-A778-17F5E76357D8}" type="sibTrans" cxnId="{D09AFD8B-F017-4DF4-A840-FC70CA12918C}">
      <dgm:prSet/>
      <dgm:spPr/>
      <dgm:t>
        <a:bodyPr/>
        <a:lstStyle/>
        <a:p>
          <a:endParaRPr lang="it-IT"/>
        </a:p>
      </dgm:t>
    </dgm:pt>
    <dgm:pt modelId="{6B0FA6F4-A37B-4155-A26E-07ABBD233BFC}">
      <dgm:prSet phldrT="[Testo]" custT="1"/>
      <dgm:spPr/>
      <dgm:t>
        <a:bodyPr/>
        <a:lstStyle/>
        <a:p>
          <a:r>
            <a:rPr lang="it-IT" sz="1050" dirty="0" smtClean="0"/>
            <a:t>ETC..</a:t>
          </a:r>
          <a:endParaRPr lang="it-IT" sz="1050" dirty="0"/>
        </a:p>
      </dgm:t>
    </dgm:pt>
    <dgm:pt modelId="{9E23B12E-9DB1-489C-8815-A08EE558CDD1}" type="parTrans" cxnId="{0D064BDA-CCF4-4861-855B-57F098C23904}">
      <dgm:prSet/>
      <dgm:spPr/>
      <dgm:t>
        <a:bodyPr/>
        <a:lstStyle/>
        <a:p>
          <a:endParaRPr lang="it-IT"/>
        </a:p>
      </dgm:t>
    </dgm:pt>
    <dgm:pt modelId="{CB2488E7-C520-4F8A-9556-5C26B7763748}" type="sibTrans" cxnId="{0D064BDA-CCF4-4861-855B-57F098C23904}">
      <dgm:prSet/>
      <dgm:spPr/>
      <dgm:t>
        <a:bodyPr/>
        <a:lstStyle/>
        <a:p>
          <a:endParaRPr lang="it-IT"/>
        </a:p>
      </dgm:t>
    </dgm:pt>
    <dgm:pt modelId="{A8D3EF4C-5B64-463B-B449-9D4D3634DF34}" type="pres">
      <dgm:prSet presAssocID="{65B6BAB5-CB68-4B46-B294-189140EE600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70B032-C804-477E-A7FE-009153230E47}" type="pres">
      <dgm:prSet presAssocID="{E0F7FC1B-F3AD-4C88-BFBD-2B86654B96CC}" presName="centerShape" presStyleLbl="node0" presStyleIdx="0" presStyleCnt="1"/>
      <dgm:spPr/>
      <dgm:t>
        <a:bodyPr/>
        <a:lstStyle/>
        <a:p>
          <a:endParaRPr lang="it-IT"/>
        </a:p>
      </dgm:t>
    </dgm:pt>
    <dgm:pt modelId="{74EDA2FA-5125-4DD0-B406-C3E25DE18A61}" type="pres">
      <dgm:prSet presAssocID="{628753A1-6E59-4B27-80D4-30C709D8212D}" presName="node" presStyleLbl="node1" presStyleIdx="0" presStyleCnt="10" custScaleX="125562" custScaleY="1251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28A52C-EDA8-4811-89E1-DBCBBF9F5009}" type="pres">
      <dgm:prSet presAssocID="{628753A1-6E59-4B27-80D4-30C709D8212D}" presName="dummy" presStyleCnt="0"/>
      <dgm:spPr/>
      <dgm:t>
        <a:bodyPr/>
        <a:lstStyle/>
        <a:p>
          <a:endParaRPr lang="it-IT"/>
        </a:p>
      </dgm:t>
    </dgm:pt>
    <dgm:pt modelId="{A7BD48F0-3739-4BA5-A43A-78241006103C}" type="pres">
      <dgm:prSet presAssocID="{307FA94A-BE2E-4A76-A3A0-1B210B1BCE22}" presName="sibTrans" presStyleLbl="sibTrans2D1" presStyleIdx="0" presStyleCnt="10"/>
      <dgm:spPr/>
      <dgm:t>
        <a:bodyPr/>
        <a:lstStyle/>
        <a:p>
          <a:endParaRPr lang="it-IT"/>
        </a:p>
      </dgm:t>
    </dgm:pt>
    <dgm:pt modelId="{A2BDB519-C932-4B1C-9DBF-1CD4B701B3C9}" type="pres">
      <dgm:prSet presAssocID="{EFA60CE0-1A4E-4775-979A-0C3D8A2B849F}" presName="node" presStyleLbl="node1" presStyleIdx="1" presStyleCnt="10" custScaleX="141049" custScaleY="1435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5B04AA-5029-440F-AE41-E9CF8C16114E}" type="pres">
      <dgm:prSet presAssocID="{EFA60CE0-1A4E-4775-979A-0C3D8A2B849F}" presName="dummy" presStyleCnt="0"/>
      <dgm:spPr/>
      <dgm:t>
        <a:bodyPr/>
        <a:lstStyle/>
        <a:p>
          <a:endParaRPr lang="it-IT"/>
        </a:p>
      </dgm:t>
    </dgm:pt>
    <dgm:pt modelId="{8F588785-EC19-4D6C-8BA1-B11D20F73B91}" type="pres">
      <dgm:prSet presAssocID="{2CD1EFF5-D97F-4B8D-A4F5-039EEBBF8E44}" presName="sibTrans" presStyleLbl="sibTrans2D1" presStyleIdx="1" presStyleCnt="10"/>
      <dgm:spPr/>
      <dgm:t>
        <a:bodyPr/>
        <a:lstStyle/>
        <a:p>
          <a:endParaRPr lang="it-IT"/>
        </a:p>
      </dgm:t>
    </dgm:pt>
    <dgm:pt modelId="{387EA697-9BF8-4220-BDA7-AC113D132A3E}" type="pres">
      <dgm:prSet presAssocID="{28B35EFD-5DFF-4A03-9D5E-9E3B27F86221}" presName="node" presStyleLbl="node1" presStyleIdx="2" presStyleCnt="10" custScaleX="140093" custScaleY="1429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5CCDA6-77C3-4528-9302-8415E697AF9E}" type="pres">
      <dgm:prSet presAssocID="{28B35EFD-5DFF-4A03-9D5E-9E3B27F86221}" presName="dummy" presStyleCnt="0"/>
      <dgm:spPr/>
      <dgm:t>
        <a:bodyPr/>
        <a:lstStyle/>
        <a:p>
          <a:endParaRPr lang="it-IT"/>
        </a:p>
      </dgm:t>
    </dgm:pt>
    <dgm:pt modelId="{4B4C0C98-0669-40B6-8D2A-397D6D831B62}" type="pres">
      <dgm:prSet presAssocID="{860C4E82-9F5D-4DC8-8116-F4431F18462D}" presName="sibTrans" presStyleLbl="sibTrans2D1" presStyleIdx="2" presStyleCnt="10"/>
      <dgm:spPr/>
      <dgm:t>
        <a:bodyPr/>
        <a:lstStyle/>
        <a:p>
          <a:endParaRPr lang="it-IT"/>
        </a:p>
      </dgm:t>
    </dgm:pt>
    <dgm:pt modelId="{B1851838-CBE7-4EB5-9EDE-AA7164498836}" type="pres">
      <dgm:prSet presAssocID="{01881A4B-AC93-46C8-96E1-33A1233524A7}" presName="node" presStyleLbl="node1" presStyleIdx="3" presStyleCnt="10" custScaleX="135845" custScaleY="1306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DB52DA-940B-45EE-BA97-064AA53EF828}" type="pres">
      <dgm:prSet presAssocID="{01881A4B-AC93-46C8-96E1-33A1233524A7}" presName="dummy" presStyleCnt="0"/>
      <dgm:spPr/>
      <dgm:t>
        <a:bodyPr/>
        <a:lstStyle/>
        <a:p>
          <a:endParaRPr lang="it-IT"/>
        </a:p>
      </dgm:t>
    </dgm:pt>
    <dgm:pt modelId="{298E56F5-EF51-4DE3-B62F-9654C7E3F336}" type="pres">
      <dgm:prSet presAssocID="{337FBABD-B317-45B3-BA24-1C8139A684C1}" presName="sibTrans" presStyleLbl="sibTrans2D1" presStyleIdx="3" presStyleCnt="10"/>
      <dgm:spPr/>
      <dgm:t>
        <a:bodyPr/>
        <a:lstStyle/>
        <a:p>
          <a:endParaRPr lang="it-IT"/>
        </a:p>
      </dgm:t>
    </dgm:pt>
    <dgm:pt modelId="{ADCF1C81-E87C-40E6-9D7D-A1086A15A26A}" type="pres">
      <dgm:prSet presAssocID="{A2DBB236-2AB0-42C1-A079-B1B03C0B2D33}" presName="node" presStyleLbl="node1" presStyleIdx="4" presStyleCnt="10" custScaleX="156671" custScaleY="1459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31B224-EF94-4D7A-94D7-BB7C08459D6A}" type="pres">
      <dgm:prSet presAssocID="{A2DBB236-2AB0-42C1-A079-B1B03C0B2D33}" presName="dummy" presStyleCnt="0"/>
      <dgm:spPr/>
      <dgm:t>
        <a:bodyPr/>
        <a:lstStyle/>
        <a:p>
          <a:endParaRPr lang="it-IT"/>
        </a:p>
      </dgm:t>
    </dgm:pt>
    <dgm:pt modelId="{6648F46C-66CB-4625-89D1-350C476D70A1}" type="pres">
      <dgm:prSet presAssocID="{B6CE7E72-3795-40D7-8576-CC913851459A}" presName="sibTrans" presStyleLbl="sibTrans2D1" presStyleIdx="4" presStyleCnt="10"/>
      <dgm:spPr/>
      <dgm:t>
        <a:bodyPr/>
        <a:lstStyle/>
        <a:p>
          <a:endParaRPr lang="it-IT"/>
        </a:p>
      </dgm:t>
    </dgm:pt>
    <dgm:pt modelId="{8C5FA266-2AFA-470B-860B-88384E4FC35A}" type="pres">
      <dgm:prSet presAssocID="{29B7C295-9896-4EA7-B823-9A1F19B06B00}" presName="node" presStyleLbl="node1" presStyleIdx="5" presStyleCnt="10" custScaleX="126192" custScaleY="13652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060B3A-E1FF-4A23-9681-569DD94997E8}" type="pres">
      <dgm:prSet presAssocID="{29B7C295-9896-4EA7-B823-9A1F19B06B00}" presName="dummy" presStyleCnt="0"/>
      <dgm:spPr/>
      <dgm:t>
        <a:bodyPr/>
        <a:lstStyle/>
        <a:p>
          <a:endParaRPr lang="it-IT"/>
        </a:p>
      </dgm:t>
    </dgm:pt>
    <dgm:pt modelId="{D5D8F30F-6444-4D8C-AC4F-F6DE0E91DDB2}" type="pres">
      <dgm:prSet presAssocID="{84CA5AE3-9298-4F42-BF2A-E39B1344A6C2}" presName="sibTrans" presStyleLbl="sibTrans2D1" presStyleIdx="5" presStyleCnt="10"/>
      <dgm:spPr/>
      <dgm:t>
        <a:bodyPr/>
        <a:lstStyle/>
        <a:p>
          <a:endParaRPr lang="it-IT"/>
        </a:p>
      </dgm:t>
    </dgm:pt>
    <dgm:pt modelId="{ED0FE501-009E-4BCE-83A9-8946B1C70745}" type="pres">
      <dgm:prSet presAssocID="{2852F485-FAF0-4087-B611-A2B2C925FDDA}" presName="node" presStyleLbl="node1" presStyleIdx="6" presStyleCnt="10" custScaleX="138115" custScaleY="1419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9350EF-5026-4113-BAE8-8BD377B8B32E}" type="pres">
      <dgm:prSet presAssocID="{2852F485-FAF0-4087-B611-A2B2C925FDDA}" presName="dummy" presStyleCnt="0"/>
      <dgm:spPr/>
      <dgm:t>
        <a:bodyPr/>
        <a:lstStyle/>
        <a:p>
          <a:endParaRPr lang="it-IT"/>
        </a:p>
      </dgm:t>
    </dgm:pt>
    <dgm:pt modelId="{AE7D61DE-F5AB-46A6-A661-697D7697170C}" type="pres">
      <dgm:prSet presAssocID="{E808603A-1115-40A6-828D-71AE4A5C18BA}" presName="sibTrans" presStyleLbl="sibTrans2D1" presStyleIdx="6" presStyleCnt="10"/>
      <dgm:spPr/>
      <dgm:t>
        <a:bodyPr/>
        <a:lstStyle/>
        <a:p>
          <a:endParaRPr lang="it-IT"/>
        </a:p>
      </dgm:t>
    </dgm:pt>
    <dgm:pt modelId="{612BD206-C0A2-4D62-B74F-9131E5095DCE}" type="pres">
      <dgm:prSet presAssocID="{8061E468-5EC0-46C8-8C38-4E75242F1FBC}" presName="node" presStyleLbl="node1" presStyleIdx="7" presStyleCnt="10" custScaleX="152654" custScaleY="8952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910AB5-0FCB-4827-AF7B-A775A00C5FCC}" type="pres">
      <dgm:prSet presAssocID="{8061E468-5EC0-46C8-8C38-4E75242F1FBC}" presName="dummy" presStyleCnt="0"/>
      <dgm:spPr/>
      <dgm:t>
        <a:bodyPr/>
        <a:lstStyle/>
        <a:p>
          <a:endParaRPr lang="it-IT"/>
        </a:p>
      </dgm:t>
    </dgm:pt>
    <dgm:pt modelId="{5E14A381-ACA7-46AD-AE09-A7C6B728CCF5}" type="pres">
      <dgm:prSet presAssocID="{2F1976E7-E58D-4494-A778-17F5E76357D8}" presName="sibTrans" presStyleLbl="sibTrans2D1" presStyleIdx="7" presStyleCnt="10"/>
      <dgm:spPr/>
      <dgm:t>
        <a:bodyPr/>
        <a:lstStyle/>
        <a:p>
          <a:endParaRPr lang="it-IT"/>
        </a:p>
      </dgm:t>
    </dgm:pt>
    <dgm:pt modelId="{25F0981C-F500-4A33-BB7E-F7A190CFC6C0}" type="pres">
      <dgm:prSet presAssocID="{8416ECCC-5077-4A67-BE45-09277620C392}" presName="node" presStyleLbl="node1" presStyleIdx="8" presStyleCnt="10" custScaleX="178143" custScaleY="11670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DF475B-256D-4AEB-AD45-EDCD4E606B49}" type="pres">
      <dgm:prSet presAssocID="{8416ECCC-5077-4A67-BE45-09277620C392}" presName="dummy" presStyleCnt="0"/>
      <dgm:spPr/>
      <dgm:t>
        <a:bodyPr/>
        <a:lstStyle/>
        <a:p>
          <a:endParaRPr lang="it-IT"/>
        </a:p>
      </dgm:t>
    </dgm:pt>
    <dgm:pt modelId="{1459ADD8-56F5-47FF-A0D8-8B1FDB8F05AD}" type="pres">
      <dgm:prSet presAssocID="{0A60E9E1-82E2-4C53-8678-CD88D1ABE3AF}" presName="sibTrans" presStyleLbl="sibTrans2D1" presStyleIdx="8" presStyleCnt="10"/>
      <dgm:spPr/>
      <dgm:t>
        <a:bodyPr/>
        <a:lstStyle/>
        <a:p>
          <a:endParaRPr lang="it-IT"/>
        </a:p>
      </dgm:t>
    </dgm:pt>
    <dgm:pt modelId="{1070A116-3C70-40C6-B664-2516FD722EBB}" type="pres">
      <dgm:prSet presAssocID="{6B0FA6F4-A37B-4155-A26E-07ABBD233BFC}" presName="node" presStyleLbl="node1" presStyleIdx="9" presStyleCnt="10" custScaleX="134057" custScaleY="133474" custRadScaleRad="100733" custRadScaleInc="-43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BD5678-EAC4-4E37-A345-EE0B37343F59}" type="pres">
      <dgm:prSet presAssocID="{6B0FA6F4-A37B-4155-A26E-07ABBD233BFC}" presName="dummy" presStyleCnt="0"/>
      <dgm:spPr/>
      <dgm:t>
        <a:bodyPr/>
        <a:lstStyle/>
        <a:p>
          <a:endParaRPr lang="it-IT"/>
        </a:p>
      </dgm:t>
    </dgm:pt>
    <dgm:pt modelId="{514C3182-4B2C-4DD6-9AB1-9F9DFBE3C430}" type="pres">
      <dgm:prSet presAssocID="{CB2488E7-C520-4F8A-9556-5C26B7763748}" presName="sibTrans" presStyleLbl="sibTrans2D1" presStyleIdx="9" presStyleCnt="10"/>
      <dgm:spPr/>
      <dgm:t>
        <a:bodyPr/>
        <a:lstStyle/>
        <a:p>
          <a:endParaRPr lang="it-IT"/>
        </a:p>
      </dgm:t>
    </dgm:pt>
  </dgm:ptLst>
  <dgm:cxnLst>
    <dgm:cxn modelId="{A197EC55-6CA3-4A0B-887D-2F5CD48C5FDA}" type="presOf" srcId="{860C4E82-9F5D-4DC8-8116-F4431F18462D}" destId="{4B4C0C98-0669-40B6-8D2A-397D6D831B62}" srcOrd="0" destOrd="0" presId="urn:microsoft.com/office/officeart/2005/8/layout/radial6"/>
    <dgm:cxn modelId="{650D00D3-8C57-4190-9049-59A41B96CE97}" type="presOf" srcId="{0A60E9E1-82E2-4C53-8678-CD88D1ABE3AF}" destId="{1459ADD8-56F5-47FF-A0D8-8B1FDB8F05AD}" srcOrd="0" destOrd="0" presId="urn:microsoft.com/office/officeart/2005/8/layout/radial6"/>
    <dgm:cxn modelId="{F01B5FEC-110D-4DBB-A128-8E5709A25090}" srcId="{E0F7FC1B-F3AD-4C88-BFBD-2B86654B96CC}" destId="{EFA60CE0-1A4E-4775-979A-0C3D8A2B849F}" srcOrd="1" destOrd="0" parTransId="{A5770E57-6723-4FF8-9F69-3567ACCE4313}" sibTransId="{2CD1EFF5-D97F-4B8D-A4F5-039EEBBF8E44}"/>
    <dgm:cxn modelId="{F9562D37-2B3C-458E-A8A0-0DB6651C92C6}" type="presOf" srcId="{EFA60CE0-1A4E-4775-979A-0C3D8A2B849F}" destId="{A2BDB519-C932-4B1C-9DBF-1CD4B701B3C9}" srcOrd="0" destOrd="0" presId="urn:microsoft.com/office/officeart/2005/8/layout/radial6"/>
    <dgm:cxn modelId="{9F1BF26A-46BF-4144-BBDA-D771B2BC65EC}" srcId="{E0F7FC1B-F3AD-4C88-BFBD-2B86654B96CC}" destId="{8416ECCC-5077-4A67-BE45-09277620C392}" srcOrd="8" destOrd="0" parTransId="{A558F212-DCA8-49C4-86EF-A00131365FF6}" sibTransId="{0A60E9E1-82E2-4C53-8678-CD88D1ABE3AF}"/>
    <dgm:cxn modelId="{1002AE6E-020B-48ED-A81A-5D486BA4EF6A}" type="presOf" srcId="{2F1976E7-E58D-4494-A778-17F5E76357D8}" destId="{5E14A381-ACA7-46AD-AE09-A7C6B728CCF5}" srcOrd="0" destOrd="0" presId="urn:microsoft.com/office/officeart/2005/8/layout/radial6"/>
    <dgm:cxn modelId="{27F9B6FA-2DEC-40C3-B5F6-5E246FFEC568}" type="presOf" srcId="{628753A1-6E59-4B27-80D4-30C709D8212D}" destId="{74EDA2FA-5125-4DD0-B406-C3E25DE18A61}" srcOrd="0" destOrd="0" presId="urn:microsoft.com/office/officeart/2005/8/layout/radial6"/>
    <dgm:cxn modelId="{4085D81E-DA72-4FCB-856D-793ECB86D334}" type="presOf" srcId="{8416ECCC-5077-4A67-BE45-09277620C392}" destId="{25F0981C-F500-4A33-BB7E-F7A190CFC6C0}" srcOrd="0" destOrd="0" presId="urn:microsoft.com/office/officeart/2005/8/layout/radial6"/>
    <dgm:cxn modelId="{96582C12-1C1A-45FD-9A5B-6A6EEF4900E6}" srcId="{65B6BAB5-CB68-4B46-B294-189140EE6006}" destId="{9190C2CA-D011-49E0-86A9-ECEE806E243D}" srcOrd="1" destOrd="0" parTransId="{7C3A6104-EF35-44B2-A1ED-AC5727872CED}" sibTransId="{78E1F781-693C-46EA-9102-1A7DE060882A}"/>
    <dgm:cxn modelId="{A4590020-72E1-4D19-A179-31FD5DDA2669}" srcId="{E0F7FC1B-F3AD-4C88-BFBD-2B86654B96CC}" destId="{28B35EFD-5DFF-4A03-9D5E-9E3B27F86221}" srcOrd="2" destOrd="0" parTransId="{D2479A7C-AFCE-40A9-BCA7-7BB13EE8FC74}" sibTransId="{860C4E82-9F5D-4DC8-8116-F4431F18462D}"/>
    <dgm:cxn modelId="{9EA922F1-D93A-41A0-A523-5492C9DE5550}" srcId="{E0F7FC1B-F3AD-4C88-BFBD-2B86654B96CC}" destId="{628753A1-6E59-4B27-80D4-30C709D8212D}" srcOrd="0" destOrd="0" parTransId="{D83474E9-DB5B-4F6A-BBFF-EB7443C0C38C}" sibTransId="{307FA94A-BE2E-4A76-A3A0-1B210B1BCE22}"/>
    <dgm:cxn modelId="{79977CCF-88D2-4F64-BF79-158DD2BDDA6D}" type="presOf" srcId="{28B35EFD-5DFF-4A03-9D5E-9E3B27F86221}" destId="{387EA697-9BF8-4220-BDA7-AC113D132A3E}" srcOrd="0" destOrd="0" presId="urn:microsoft.com/office/officeart/2005/8/layout/radial6"/>
    <dgm:cxn modelId="{1FBAAD14-EA22-4C36-BA72-A50908F2D681}" srcId="{65B6BAB5-CB68-4B46-B294-189140EE6006}" destId="{E0F7FC1B-F3AD-4C88-BFBD-2B86654B96CC}" srcOrd="0" destOrd="0" parTransId="{FD40F2CB-3218-42FE-B162-2E40BAE7AB8A}" sibTransId="{8022284D-9F28-42FC-8454-8BF9D828C775}"/>
    <dgm:cxn modelId="{C2611BF3-DBA3-4A9F-B2A2-C545DF049E0E}" type="presOf" srcId="{B6CE7E72-3795-40D7-8576-CC913851459A}" destId="{6648F46C-66CB-4625-89D1-350C476D70A1}" srcOrd="0" destOrd="0" presId="urn:microsoft.com/office/officeart/2005/8/layout/radial6"/>
    <dgm:cxn modelId="{FED28E8D-525C-4A8C-B759-4DB4E26E0E6E}" srcId="{E0F7FC1B-F3AD-4C88-BFBD-2B86654B96CC}" destId="{2852F485-FAF0-4087-B611-A2B2C925FDDA}" srcOrd="6" destOrd="0" parTransId="{CFE06CB3-6B1E-4717-A745-B375A97E2CF3}" sibTransId="{E808603A-1115-40A6-828D-71AE4A5C18BA}"/>
    <dgm:cxn modelId="{1ACBCC8D-7B9F-4DB5-8BCD-E148DEB98CD0}" type="presOf" srcId="{29B7C295-9896-4EA7-B823-9A1F19B06B00}" destId="{8C5FA266-2AFA-470B-860B-88384E4FC35A}" srcOrd="0" destOrd="0" presId="urn:microsoft.com/office/officeart/2005/8/layout/radial6"/>
    <dgm:cxn modelId="{0D064BDA-CCF4-4861-855B-57F098C23904}" srcId="{E0F7FC1B-F3AD-4C88-BFBD-2B86654B96CC}" destId="{6B0FA6F4-A37B-4155-A26E-07ABBD233BFC}" srcOrd="9" destOrd="0" parTransId="{9E23B12E-9DB1-489C-8815-A08EE558CDD1}" sibTransId="{CB2488E7-C520-4F8A-9556-5C26B7763748}"/>
    <dgm:cxn modelId="{93A84B7D-F227-4AB0-A4E4-46F019FD9227}" type="presOf" srcId="{8061E468-5EC0-46C8-8C38-4E75242F1FBC}" destId="{612BD206-C0A2-4D62-B74F-9131E5095DCE}" srcOrd="0" destOrd="0" presId="urn:microsoft.com/office/officeart/2005/8/layout/radial6"/>
    <dgm:cxn modelId="{74C6CB18-F6D6-4A5E-A035-99612FDD88F9}" type="presOf" srcId="{2CD1EFF5-D97F-4B8D-A4F5-039EEBBF8E44}" destId="{8F588785-EC19-4D6C-8BA1-B11D20F73B91}" srcOrd="0" destOrd="0" presId="urn:microsoft.com/office/officeart/2005/8/layout/radial6"/>
    <dgm:cxn modelId="{462BC670-9DE6-4093-A819-E05DA6A43903}" type="presOf" srcId="{307FA94A-BE2E-4A76-A3A0-1B210B1BCE22}" destId="{A7BD48F0-3739-4BA5-A43A-78241006103C}" srcOrd="0" destOrd="0" presId="urn:microsoft.com/office/officeart/2005/8/layout/radial6"/>
    <dgm:cxn modelId="{08AF0526-B680-473B-B5E5-8E854FE908E2}" type="presOf" srcId="{337FBABD-B317-45B3-BA24-1C8139A684C1}" destId="{298E56F5-EF51-4DE3-B62F-9654C7E3F336}" srcOrd="0" destOrd="0" presId="urn:microsoft.com/office/officeart/2005/8/layout/radial6"/>
    <dgm:cxn modelId="{B2EF83BE-0A06-4520-9B12-F013EA5C0C9F}" type="presOf" srcId="{CB2488E7-C520-4F8A-9556-5C26B7763748}" destId="{514C3182-4B2C-4DD6-9AB1-9F9DFBE3C430}" srcOrd="0" destOrd="0" presId="urn:microsoft.com/office/officeart/2005/8/layout/radial6"/>
    <dgm:cxn modelId="{ABFBE456-788F-4BC3-A924-CFB0DFE617CC}" type="presOf" srcId="{84CA5AE3-9298-4F42-BF2A-E39B1344A6C2}" destId="{D5D8F30F-6444-4D8C-AC4F-F6DE0E91DDB2}" srcOrd="0" destOrd="0" presId="urn:microsoft.com/office/officeart/2005/8/layout/radial6"/>
    <dgm:cxn modelId="{D09AFD8B-F017-4DF4-A840-FC70CA12918C}" srcId="{E0F7FC1B-F3AD-4C88-BFBD-2B86654B96CC}" destId="{8061E468-5EC0-46C8-8C38-4E75242F1FBC}" srcOrd="7" destOrd="0" parTransId="{22F2FB49-D4BE-4F0D-BB74-025DE55F0CC8}" sibTransId="{2F1976E7-E58D-4494-A778-17F5E76357D8}"/>
    <dgm:cxn modelId="{624B4E52-E09F-45D5-B93E-4808920C7425}" type="presOf" srcId="{E0F7FC1B-F3AD-4C88-BFBD-2B86654B96CC}" destId="{7D70B032-C804-477E-A7FE-009153230E47}" srcOrd="0" destOrd="0" presId="urn:microsoft.com/office/officeart/2005/8/layout/radial6"/>
    <dgm:cxn modelId="{8BD07185-DDE1-4A11-8E9C-2C80FAE3F78C}" type="presOf" srcId="{E808603A-1115-40A6-828D-71AE4A5C18BA}" destId="{AE7D61DE-F5AB-46A6-A661-697D7697170C}" srcOrd="0" destOrd="0" presId="urn:microsoft.com/office/officeart/2005/8/layout/radial6"/>
    <dgm:cxn modelId="{07BF388E-432D-4CF4-850A-396B82F87411}" srcId="{E0F7FC1B-F3AD-4C88-BFBD-2B86654B96CC}" destId="{29B7C295-9896-4EA7-B823-9A1F19B06B00}" srcOrd="5" destOrd="0" parTransId="{3C27AE60-C07B-44C8-BDF4-3C2A24828232}" sibTransId="{84CA5AE3-9298-4F42-BF2A-E39B1344A6C2}"/>
    <dgm:cxn modelId="{B453B720-27E8-4757-8C58-28486BD2632B}" srcId="{E0F7FC1B-F3AD-4C88-BFBD-2B86654B96CC}" destId="{A2DBB236-2AB0-42C1-A079-B1B03C0B2D33}" srcOrd="4" destOrd="0" parTransId="{C3E2DF73-87FD-4083-9C93-8590982A5A59}" sibTransId="{B6CE7E72-3795-40D7-8576-CC913851459A}"/>
    <dgm:cxn modelId="{D7632265-CA7C-43B1-A17E-B6FD2CDF017E}" type="presOf" srcId="{2852F485-FAF0-4087-B611-A2B2C925FDDA}" destId="{ED0FE501-009E-4BCE-83A9-8946B1C70745}" srcOrd="0" destOrd="0" presId="urn:microsoft.com/office/officeart/2005/8/layout/radial6"/>
    <dgm:cxn modelId="{7C48EEA9-DF5B-46F9-9BED-016F2F72DE4F}" type="presOf" srcId="{65B6BAB5-CB68-4B46-B294-189140EE6006}" destId="{A8D3EF4C-5B64-463B-B449-9D4D3634DF34}" srcOrd="0" destOrd="0" presId="urn:microsoft.com/office/officeart/2005/8/layout/radial6"/>
    <dgm:cxn modelId="{898FEC8D-74FA-400D-878A-CD47E61F94BB}" type="presOf" srcId="{01881A4B-AC93-46C8-96E1-33A1233524A7}" destId="{B1851838-CBE7-4EB5-9EDE-AA7164498836}" srcOrd="0" destOrd="0" presId="urn:microsoft.com/office/officeart/2005/8/layout/radial6"/>
    <dgm:cxn modelId="{4855CF09-3FC4-4A81-9A93-A9734A26A26E}" type="presOf" srcId="{A2DBB236-2AB0-42C1-A079-B1B03C0B2D33}" destId="{ADCF1C81-E87C-40E6-9D7D-A1086A15A26A}" srcOrd="0" destOrd="0" presId="urn:microsoft.com/office/officeart/2005/8/layout/radial6"/>
    <dgm:cxn modelId="{D39F6C65-0D62-4E66-8183-482951123250}" srcId="{E0F7FC1B-F3AD-4C88-BFBD-2B86654B96CC}" destId="{01881A4B-AC93-46C8-96E1-33A1233524A7}" srcOrd="3" destOrd="0" parTransId="{D0CADF7A-A15F-49BC-8B17-439413736F78}" sibTransId="{337FBABD-B317-45B3-BA24-1C8139A684C1}"/>
    <dgm:cxn modelId="{066EF4BA-5938-44CF-81B2-DF8BEC6C34B2}" type="presOf" srcId="{6B0FA6F4-A37B-4155-A26E-07ABBD233BFC}" destId="{1070A116-3C70-40C6-B664-2516FD722EBB}" srcOrd="0" destOrd="0" presId="urn:microsoft.com/office/officeart/2005/8/layout/radial6"/>
    <dgm:cxn modelId="{1174DCEE-58A2-406C-B858-AF283D0FA88B}" type="presParOf" srcId="{A8D3EF4C-5B64-463B-B449-9D4D3634DF34}" destId="{7D70B032-C804-477E-A7FE-009153230E47}" srcOrd="0" destOrd="0" presId="urn:microsoft.com/office/officeart/2005/8/layout/radial6"/>
    <dgm:cxn modelId="{80079B8F-B95D-4F98-A6CE-4230B2976C1D}" type="presParOf" srcId="{A8D3EF4C-5B64-463B-B449-9D4D3634DF34}" destId="{74EDA2FA-5125-4DD0-B406-C3E25DE18A61}" srcOrd="1" destOrd="0" presId="urn:microsoft.com/office/officeart/2005/8/layout/radial6"/>
    <dgm:cxn modelId="{DAAD64DA-3BD9-4A43-8DC8-D78D7FD30200}" type="presParOf" srcId="{A8D3EF4C-5B64-463B-B449-9D4D3634DF34}" destId="{2E28A52C-EDA8-4811-89E1-DBCBBF9F5009}" srcOrd="2" destOrd="0" presId="urn:microsoft.com/office/officeart/2005/8/layout/radial6"/>
    <dgm:cxn modelId="{8750BF02-4FBF-425D-AFFA-BB441F9495D2}" type="presParOf" srcId="{A8D3EF4C-5B64-463B-B449-9D4D3634DF34}" destId="{A7BD48F0-3739-4BA5-A43A-78241006103C}" srcOrd="3" destOrd="0" presId="urn:microsoft.com/office/officeart/2005/8/layout/radial6"/>
    <dgm:cxn modelId="{1F1978CF-6884-41F1-8ED7-EE3BD293A586}" type="presParOf" srcId="{A8D3EF4C-5B64-463B-B449-9D4D3634DF34}" destId="{A2BDB519-C932-4B1C-9DBF-1CD4B701B3C9}" srcOrd="4" destOrd="0" presId="urn:microsoft.com/office/officeart/2005/8/layout/radial6"/>
    <dgm:cxn modelId="{6A0953E2-4035-4105-81C4-CAFC418BFDEC}" type="presParOf" srcId="{A8D3EF4C-5B64-463B-B449-9D4D3634DF34}" destId="{145B04AA-5029-440F-AE41-E9CF8C16114E}" srcOrd="5" destOrd="0" presId="urn:microsoft.com/office/officeart/2005/8/layout/radial6"/>
    <dgm:cxn modelId="{4D2AFC47-2912-4693-AF23-9568767F3297}" type="presParOf" srcId="{A8D3EF4C-5B64-463B-B449-9D4D3634DF34}" destId="{8F588785-EC19-4D6C-8BA1-B11D20F73B91}" srcOrd="6" destOrd="0" presId="urn:microsoft.com/office/officeart/2005/8/layout/radial6"/>
    <dgm:cxn modelId="{9AA93E63-0741-49F5-BBEB-1B753F5170BE}" type="presParOf" srcId="{A8D3EF4C-5B64-463B-B449-9D4D3634DF34}" destId="{387EA697-9BF8-4220-BDA7-AC113D132A3E}" srcOrd="7" destOrd="0" presId="urn:microsoft.com/office/officeart/2005/8/layout/radial6"/>
    <dgm:cxn modelId="{0F08E8DC-1147-4D3F-B199-F47286821307}" type="presParOf" srcId="{A8D3EF4C-5B64-463B-B449-9D4D3634DF34}" destId="{E55CCDA6-77C3-4528-9302-8415E697AF9E}" srcOrd="8" destOrd="0" presId="urn:microsoft.com/office/officeart/2005/8/layout/radial6"/>
    <dgm:cxn modelId="{A14BADAB-9FBA-40FC-93D4-D7CADF7EDD9D}" type="presParOf" srcId="{A8D3EF4C-5B64-463B-B449-9D4D3634DF34}" destId="{4B4C0C98-0669-40B6-8D2A-397D6D831B62}" srcOrd="9" destOrd="0" presId="urn:microsoft.com/office/officeart/2005/8/layout/radial6"/>
    <dgm:cxn modelId="{600AA744-D312-4030-8EC9-5E1E0E68F26F}" type="presParOf" srcId="{A8D3EF4C-5B64-463B-B449-9D4D3634DF34}" destId="{B1851838-CBE7-4EB5-9EDE-AA7164498836}" srcOrd="10" destOrd="0" presId="urn:microsoft.com/office/officeart/2005/8/layout/radial6"/>
    <dgm:cxn modelId="{F5B0D833-AF53-4295-8424-A73D67AFB023}" type="presParOf" srcId="{A8D3EF4C-5B64-463B-B449-9D4D3634DF34}" destId="{00DB52DA-940B-45EE-BA97-064AA53EF828}" srcOrd="11" destOrd="0" presId="urn:microsoft.com/office/officeart/2005/8/layout/radial6"/>
    <dgm:cxn modelId="{2316EDFC-CD29-477F-B673-53AC8C24C891}" type="presParOf" srcId="{A8D3EF4C-5B64-463B-B449-9D4D3634DF34}" destId="{298E56F5-EF51-4DE3-B62F-9654C7E3F336}" srcOrd="12" destOrd="0" presId="urn:microsoft.com/office/officeart/2005/8/layout/radial6"/>
    <dgm:cxn modelId="{0FEDC5E6-B0FC-4A2F-9719-6EF10A9761FD}" type="presParOf" srcId="{A8D3EF4C-5B64-463B-B449-9D4D3634DF34}" destId="{ADCF1C81-E87C-40E6-9D7D-A1086A15A26A}" srcOrd="13" destOrd="0" presId="urn:microsoft.com/office/officeart/2005/8/layout/radial6"/>
    <dgm:cxn modelId="{CA9B22B0-B1E8-46FE-90F4-FC71406624D6}" type="presParOf" srcId="{A8D3EF4C-5B64-463B-B449-9D4D3634DF34}" destId="{D431B224-EF94-4D7A-94D7-BB7C08459D6A}" srcOrd="14" destOrd="0" presId="urn:microsoft.com/office/officeart/2005/8/layout/radial6"/>
    <dgm:cxn modelId="{AA400BF1-EFB1-41A7-AEC2-37635F62EB57}" type="presParOf" srcId="{A8D3EF4C-5B64-463B-B449-9D4D3634DF34}" destId="{6648F46C-66CB-4625-89D1-350C476D70A1}" srcOrd="15" destOrd="0" presId="urn:microsoft.com/office/officeart/2005/8/layout/radial6"/>
    <dgm:cxn modelId="{FABA984C-7200-491B-A6FA-1166E6B04A55}" type="presParOf" srcId="{A8D3EF4C-5B64-463B-B449-9D4D3634DF34}" destId="{8C5FA266-2AFA-470B-860B-88384E4FC35A}" srcOrd="16" destOrd="0" presId="urn:microsoft.com/office/officeart/2005/8/layout/radial6"/>
    <dgm:cxn modelId="{E409EDAA-D48A-429A-A6C7-4BEE4AF2B491}" type="presParOf" srcId="{A8D3EF4C-5B64-463B-B449-9D4D3634DF34}" destId="{0A060B3A-E1FF-4A23-9681-569DD94997E8}" srcOrd="17" destOrd="0" presId="urn:microsoft.com/office/officeart/2005/8/layout/radial6"/>
    <dgm:cxn modelId="{3247D25E-E976-4BC1-89DA-819734AD572C}" type="presParOf" srcId="{A8D3EF4C-5B64-463B-B449-9D4D3634DF34}" destId="{D5D8F30F-6444-4D8C-AC4F-F6DE0E91DDB2}" srcOrd="18" destOrd="0" presId="urn:microsoft.com/office/officeart/2005/8/layout/radial6"/>
    <dgm:cxn modelId="{5276D3D0-4076-47A2-8F77-203A88BAB82F}" type="presParOf" srcId="{A8D3EF4C-5B64-463B-B449-9D4D3634DF34}" destId="{ED0FE501-009E-4BCE-83A9-8946B1C70745}" srcOrd="19" destOrd="0" presId="urn:microsoft.com/office/officeart/2005/8/layout/radial6"/>
    <dgm:cxn modelId="{FB2B30A4-8EFE-4F12-84D3-757D46205C5A}" type="presParOf" srcId="{A8D3EF4C-5B64-463B-B449-9D4D3634DF34}" destId="{9D9350EF-5026-4113-BAE8-8BD377B8B32E}" srcOrd="20" destOrd="0" presId="urn:microsoft.com/office/officeart/2005/8/layout/radial6"/>
    <dgm:cxn modelId="{5BAC3A4D-70E3-42BA-A32D-DFD1899A3D97}" type="presParOf" srcId="{A8D3EF4C-5B64-463B-B449-9D4D3634DF34}" destId="{AE7D61DE-F5AB-46A6-A661-697D7697170C}" srcOrd="21" destOrd="0" presId="urn:microsoft.com/office/officeart/2005/8/layout/radial6"/>
    <dgm:cxn modelId="{C420FE3A-63DF-4432-9E8D-9D44983C045C}" type="presParOf" srcId="{A8D3EF4C-5B64-463B-B449-9D4D3634DF34}" destId="{612BD206-C0A2-4D62-B74F-9131E5095DCE}" srcOrd="22" destOrd="0" presId="urn:microsoft.com/office/officeart/2005/8/layout/radial6"/>
    <dgm:cxn modelId="{B99E5CD2-6AA4-4356-A043-527C6CF40497}" type="presParOf" srcId="{A8D3EF4C-5B64-463B-B449-9D4D3634DF34}" destId="{B8910AB5-0FCB-4827-AF7B-A775A00C5FCC}" srcOrd="23" destOrd="0" presId="urn:microsoft.com/office/officeart/2005/8/layout/radial6"/>
    <dgm:cxn modelId="{B4418931-B9AC-450F-A61D-5E052C103426}" type="presParOf" srcId="{A8D3EF4C-5B64-463B-B449-9D4D3634DF34}" destId="{5E14A381-ACA7-46AD-AE09-A7C6B728CCF5}" srcOrd="24" destOrd="0" presId="urn:microsoft.com/office/officeart/2005/8/layout/radial6"/>
    <dgm:cxn modelId="{34174D1F-B879-4C7C-A05F-E0DCCB3E537E}" type="presParOf" srcId="{A8D3EF4C-5B64-463B-B449-9D4D3634DF34}" destId="{25F0981C-F500-4A33-BB7E-F7A190CFC6C0}" srcOrd="25" destOrd="0" presId="urn:microsoft.com/office/officeart/2005/8/layout/radial6"/>
    <dgm:cxn modelId="{93A88576-21D6-461A-B400-A4A85025DE18}" type="presParOf" srcId="{A8D3EF4C-5B64-463B-B449-9D4D3634DF34}" destId="{8DDF475B-256D-4AEB-AD45-EDCD4E606B49}" srcOrd="26" destOrd="0" presId="urn:microsoft.com/office/officeart/2005/8/layout/radial6"/>
    <dgm:cxn modelId="{1BF3E4B3-218F-42E7-8A96-9C11C23C73A8}" type="presParOf" srcId="{A8D3EF4C-5B64-463B-B449-9D4D3634DF34}" destId="{1459ADD8-56F5-47FF-A0D8-8B1FDB8F05AD}" srcOrd="27" destOrd="0" presId="urn:microsoft.com/office/officeart/2005/8/layout/radial6"/>
    <dgm:cxn modelId="{5640C05A-F6E5-4625-A513-A2B4C6FDF553}" type="presParOf" srcId="{A8D3EF4C-5B64-463B-B449-9D4D3634DF34}" destId="{1070A116-3C70-40C6-B664-2516FD722EBB}" srcOrd="28" destOrd="0" presId="urn:microsoft.com/office/officeart/2005/8/layout/radial6"/>
    <dgm:cxn modelId="{C365A921-4FBE-4660-8144-EEC70D4644DB}" type="presParOf" srcId="{A8D3EF4C-5B64-463B-B449-9D4D3634DF34}" destId="{CABD5678-EAC4-4E37-A345-EE0B37343F59}" srcOrd="29" destOrd="0" presId="urn:microsoft.com/office/officeart/2005/8/layout/radial6"/>
    <dgm:cxn modelId="{D796E3C4-63EA-4190-BD1F-E57771F1FBCE}" type="presParOf" srcId="{A8D3EF4C-5B64-463B-B449-9D4D3634DF34}" destId="{514C3182-4B2C-4DD6-9AB1-9F9DFBE3C430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84017-51B3-4085-BBB1-A97DC30FA73A}">
      <dsp:nvSpPr>
        <dsp:cNvPr id="0" name=""/>
        <dsp:cNvSpPr/>
      </dsp:nvSpPr>
      <dsp:spPr>
        <a:xfrm>
          <a:off x="52640" y="0"/>
          <a:ext cx="1239192" cy="45163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Contatto e identificazione </a:t>
          </a:r>
          <a:endParaRPr lang="it-IT" sz="1000" kern="1200" dirty="0"/>
        </a:p>
      </dsp:txBody>
      <dsp:txXfrm>
        <a:off x="52640" y="0"/>
        <a:ext cx="1239192" cy="1354913"/>
      </dsp:txXfrm>
    </dsp:sp>
    <dsp:sp modelId="{412DAFE0-BA93-4FF6-936E-D6578E38A313}">
      <dsp:nvSpPr>
        <dsp:cNvPr id="0" name=""/>
        <dsp:cNvSpPr/>
      </dsp:nvSpPr>
      <dsp:spPr>
        <a:xfrm>
          <a:off x="127450" y="1355023"/>
          <a:ext cx="991354" cy="6579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FORMAZIONE OPERATORI - rete presidi mobili</a:t>
          </a:r>
          <a:endParaRPr lang="it-IT" sz="700" kern="1200" dirty="0"/>
        </a:p>
      </dsp:txBody>
      <dsp:txXfrm>
        <a:off x="146720" y="1374293"/>
        <a:ext cx="952814" cy="619399"/>
      </dsp:txXfrm>
    </dsp:sp>
    <dsp:sp modelId="{0794A9C0-E0AE-48A2-AC46-F6A3C918DE8C}">
      <dsp:nvSpPr>
        <dsp:cNvPr id="0" name=""/>
        <dsp:cNvSpPr/>
      </dsp:nvSpPr>
      <dsp:spPr>
        <a:xfrm>
          <a:off x="127450" y="2114184"/>
          <a:ext cx="991354" cy="6579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Azioni specifiche di </a:t>
          </a:r>
          <a:r>
            <a:rPr lang="it-IT" sz="700" kern="1200" dirty="0" err="1" smtClean="0"/>
            <a:t>outreach</a:t>
          </a:r>
          <a:endParaRPr lang="it-IT" sz="700" kern="1200" dirty="0"/>
        </a:p>
      </dsp:txBody>
      <dsp:txXfrm>
        <a:off x="146720" y="2133454"/>
        <a:ext cx="952814" cy="619399"/>
      </dsp:txXfrm>
    </dsp:sp>
    <dsp:sp modelId="{91A52FEB-F3A2-40BB-866C-130763758D02}">
      <dsp:nvSpPr>
        <dsp:cNvPr id="0" name=""/>
        <dsp:cNvSpPr/>
      </dsp:nvSpPr>
      <dsp:spPr>
        <a:xfrm>
          <a:off x="127450" y="2873346"/>
          <a:ext cx="991354" cy="6579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smtClean="0"/>
            <a:t>Distribuzione materiale per beneficiari redatto in più lingue</a:t>
          </a:r>
          <a:endParaRPr lang="it-IT" sz="700" kern="1200" dirty="0"/>
        </a:p>
      </dsp:txBody>
      <dsp:txXfrm>
        <a:off x="146720" y="2892616"/>
        <a:ext cx="952814" cy="619399"/>
      </dsp:txXfrm>
    </dsp:sp>
    <dsp:sp modelId="{1899CE78-B9E1-4B67-BEDD-4B587D205B66}">
      <dsp:nvSpPr>
        <dsp:cNvPr id="0" name=""/>
        <dsp:cNvSpPr/>
      </dsp:nvSpPr>
      <dsp:spPr>
        <a:xfrm>
          <a:off x="127450" y="3632507"/>
          <a:ext cx="991354" cy="6579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Supporto nella compilazione di documenti o pratiche</a:t>
          </a:r>
          <a:endParaRPr lang="it-IT" sz="700" kern="1200" dirty="0"/>
        </a:p>
      </dsp:txBody>
      <dsp:txXfrm>
        <a:off x="146720" y="3651777"/>
        <a:ext cx="952814" cy="619399"/>
      </dsp:txXfrm>
    </dsp:sp>
    <dsp:sp modelId="{BF12970D-844C-4DC1-856E-311CA6E59EF5}">
      <dsp:nvSpPr>
        <dsp:cNvPr id="0" name=""/>
        <dsp:cNvSpPr/>
      </dsp:nvSpPr>
      <dsp:spPr>
        <a:xfrm>
          <a:off x="1335663" y="0"/>
          <a:ext cx="1239192" cy="45163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Presa in carico e accompagnamento</a:t>
          </a:r>
          <a:endParaRPr lang="it-IT" sz="1000" kern="1200" dirty="0"/>
        </a:p>
      </dsp:txBody>
      <dsp:txXfrm>
        <a:off x="1335663" y="0"/>
        <a:ext cx="1239192" cy="1354913"/>
      </dsp:txXfrm>
    </dsp:sp>
    <dsp:sp modelId="{766992E2-03E3-4DB3-94DE-080B800451ED}">
      <dsp:nvSpPr>
        <dsp:cNvPr id="0" name=""/>
        <dsp:cNvSpPr/>
      </dsp:nvSpPr>
      <dsp:spPr>
        <a:xfrm>
          <a:off x="1459582" y="1354913"/>
          <a:ext cx="991354" cy="29356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Piani individuali di intervento per l’emersione e l’integrazione socio-lavorativa</a:t>
          </a:r>
          <a:endParaRPr lang="it-IT" sz="700" kern="1200" dirty="0"/>
        </a:p>
      </dsp:txBody>
      <dsp:txXfrm>
        <a:off x="1488618" y="1383949"/>
        <a:ext cx="933282" cy="2877573"/>
      </dsp:txXfrm>
    </dsp:sp>
    <dsp:sp modelId="{F9834817-BEDD-4162-88F8-BD3F44697861}">
      <dsp:nvSpPr>
        <dsp:cNvPr id="0" name=""/>
        <dsp:cNvSpPr/>
      </dsp:nvSpPr>
      <dsp:spPr>
        <a:xfrm>
          <a:off x="2667795" y="0"/>
          <a:ext cx="1239192" cy="45163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Protezione</a:t>
          </a:r>
          <a:endParaRPr lang="it-IT" sz="1000" kern="1200" dirty="0"/>
        </a:p>
      </dsp:txBody>
      <dsp:txXfrm>
        <a:off x="2667795" y="0"/>
        <a:ext cx="1239192" cy="1354913"/>
      </dsp:txXfrm>
    </dsp:sp>
    <dsp:sp modelId="{50D93932-7BD0-4719-BD27-52223A3E12B8}">
      <dsp:nvSpPr>
        <dsp:cNvPr id="0" name=""/>
        <dsp:cNvSpPr/>
      </dsp:nvSpPr>
      <dsp:spPr>
        <a:xfrm>
          <a:off x="2791714" y="1354913"/>
          <a:ext cx="991354" cy="29356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Azioni connesse alla protezione delle vittime di tratta e/o sfruttamento lavorativo</a:t>
          </a:r>
          <a:endParaRPr lang="it-IT" sz="700" kern="1200" dirty="0"/>
        </a:p>
      </dsp:txBody>
      <dsp:txXfrm>
        <a:off x="2820750" y="1383949"/>
        <a:ext cx="933282" cy="2877573"/>
      </dsp:txXfrm>
    </dsp:sp>
    <dsp:sp modelId="{E9B7F4BF-D7D5-40D5-82FC-ECFBC3616DD0}">
      <dsp:nvSpPr>
        <dsp:cNvPr id="0" name=""/>
        <dsp:cNvSpPr/>
      </dsp:nvSpPr>
      <dsp:spPr>
        <a:xfrm>
          <a:off x="3999927" y="0"/>
          <a:ext cx="1239192" cy="45163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smtClean="0"/>
            <a:t>Interventi sociali</a:t>
          </a:r>
          <a:endParaRPr lang="it-IT" sz="1000" kern="1200" dirty="0"/>
        </a:p>
      </dsp:txBody>
      <dsp:txXfrm>
        <a:off x="3999927" y="0"/>
        <a:ext cx="1239192" cy="1354913"/>
      </dsp:txXfrm>
    </dsp:sp>
    <dsp:sp modelId="{685104B5-0D36-4775-8598-06F2E70CBE20}">
      <dsp:nvSpPr>
        <dsp:cNvPr id="0" name=""/>
        <dsp:cNvSpPr/>
      </dsp:nvSpPr>
      <dsp:spPr>
        <a:xfrm>
          <a:off x="4123847" y="1355023"/>
          <a:ext cx="991354" cy="6579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smtClean="0"/>
            <a:t>Informazioni di orientamento sui diritti (lavoro nero e lavoro grigio)</a:t>
          </a:r>
          <a:endParaRPr lang="it-IT" sz="700" kern="1200" dirty="0"/>
        </a:p>
      </dsp:txBody>
      <dsp:txXfrm>
        <a:off x="4143117" y="1374293"/>
        <a:ext cx="952814" cy="619399"/>
      </dsp:txXfrm>
    </dsp:sp>
    <dsp:sp modelId="{74002920-E043-4369-9C3A-8C32EA64B9E0}">
      <dsp:nvSpPr>
        <dsp:cNvPr id="0" name=""/>
        <dsp:cNvSpPr/>
      </dsp:nvSpPr>
      <dsp:spPr>
        <a:xfrm>
          <a:off x="4123847" y="2114184"/>
          <a:ext cx="991354" cy="6579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smtClean="0"/>
            <a:t>Mediazione linguistica</a:t>
          </a:r>
          <a:endParaRPr lang="it-IT" sz="700" kern="1200" dirty="0"/>
        </a:p>
      </dsp:txBody>
      <dsp:txXfrm>
        <a:off x="4143117" y="2133454"/>
        <a:ext cx="952814" cy="619399"/>
      </dsp:txXfrm>
    </dsp:sp>
    <dsp:sp modelId="{85B9E79E-2FDC-4392-AFBB-A6095DD61F8C}">
      <dsp:nvSpPr>
        <dsp:cNvPr id="0" name=""/>
        <dsp:cNvSpPr/>
      </dsp:nvSpPr>
      <dsp:spPr>
        <a:xfrm>
          <a:off x="4123847" y="2873346"/>
          <a:ext cx="991354" cy="6579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Supporto all’accesso ai servizi di prima assistenza socio-sanitaria</a:t>
          </a:r>
        </a:p>
      </dsp:txBody>
      <dsp:txXfrm>
        <a:off x="4143117" y="2892616"/>
        <a:ext cx="952814" cy="619399"/>
      </dsp:txXfrm>
    </dsp:sp>
    <dsp:sp modelId="{79AA872D-A9E1-4147-83ED-FE14C8F5D5BE}">
      <dsp:nvSpPr>
        <dsp:cNvPr id="0" name=""/>
        <dsp:cNvSpPr/>
      </dsp:nvSpPr>
      <dsp:spPr>
        <a:xfrm>
          <a:off x="4123847" y="3632507"/>
          <a:ext cx="991354" cy="6579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Assistenza legale</a:t>
          </a:r>
        </a:p>
      </dsp:txBody>
      <dsp:txXfrm>
        <a:off x="4143117" y="3651777"/>
        <a:ext cx="952814" cy="619399"/>
      </dsp:txXfrm>
    </dsp:sp>
    <dsp:sp modelId="{28CE01FC-ED6B-472C-B5F6-13F32551852F}">
      <dsp:nvSpPr>
        <dsp:cNvPr id="0" name=""/>
        <dsp:cNvSpPr/>
      </dsp:nvSpPr>
      <dsp:spPr>
        <a:xfrm>
          <a:off x="5332059" y="0"/>
          <a:ext cx="1239192" cy="45163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Monitoraggio</a:t>
          </a:r>
        </a:p>
      </dsp:txBody>
      <dsp:txXfrm>
        <a:off x="5332059" y="0"/>
        <a:ext cx="1239192" cy="1354913"/>
      </dsp:txXfrm>
    </dsp:sp>
    <dsp:sp modelId="{54D80811-CB93-4B47-B8E9-F2381CC6644B}">
      <dsp:nvSpPr>
        <dsp:cNvPr id="0" name=""/>
        <dsp:cNvSpPr/>
      </dsp:nvSpPr>
      <dsp:spPr>
        <a:xfrm>
          <a:off x="5455979" y="1354913"/>
          <a:ext cx="991354" cy="29356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Cabine di regia</a:t>
          </a:r>
        </a:p>
      </dsp:txBody>
      <dsp:txXfrm>
        <a:off x="5485015" y="1383949"/>
        <a:ext cx="933282" cy="2877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C3182-4B2C-4DD6-9AB1-9F9DFBE3C430}">
      <dsp:nvSpPr>
        <dsp:cNvPr id="0" name=""/>
        <dsp:cNvSpPr/>
      </dsp:nvSpPr>
      <dsp:spPr>
        <a:xfrm>
          <a:off x="1069056" y="316101"/>
          <a:ext cx="3780777" cy="3780777"/>
        </a:xfrm>
        <a:prstGeom prst="blockArc">
          <a:avLst>
            <a:gd name="adj1" fmla="val 14042730"/>
            <a:gd name="adj2" fmla="val 16242275"/>
            <a:gd name="adj3" fmla="val 27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9ADD8-56F5-47FF-A0D8-8B1FDB8F05AD}">
      <dsp:nvSpPr>
        <dsp:cNvPr id="0" name=""/>
        <dsp:cNvSpPr/>
      </dsp:nvSpPr>
      <dsp:spPr>
        <a:xfrm>
          <a:off x="1099104" y="293843"/>
          <a:ext cx="3780777" cy="3780777"/>
        </a:xfrm>
        <a:prstGeom prst="blockArc">
          <a:avLst>
            <a:gd name="adj1" fmla="val 11836660"/>
            <a:gd name="adj2" fmla="val 13973778"/>
            <a:gd name="adj3" fmla="val 275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4A381-ACA7-46AD-AE09-A7C6B728CCF5}">
      <dsp:nvSpPr>
        <dsp:cNvPr id="0" name=""/>
        <dsp:cNvSpPr/>
      </dsp:nvSpPr>
      <dsp:spPr>
        <a:xfrm>
          <a:off x="1091982" y="316242"/>
          <a:ext cx="3780777" cy="3780777"/>
        </a:xfrm>
        <a:prstGeom prst="blockArc">
          <a:avLst>
            <a:gd name="adj1" fmla="val 9720000"/>
            <a:gd name="adj2" fmla="val 11880000"/>
            <a:gd name="adj3" fmla="val 275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D61DE-F5AB-46A6-A661-697D7697170C}">
      <dsp:nvSpPr>
        <dsp:cNvPr id="0" name=""/>
        <dsp:cNvSpPr/>
      </dsp:nvSpPr>
      <dsp:spPr>
        <a:xfrm>
          <a:off x="1091982" y="316242"/>
          <a:ext cx="3780777" cy="3780777"/>
        </a:xfrm>
        <a:prstGeom prst="blockArc">
          <a:avLst>
            <a:gd name="adj1" fmla="val 7560000"/>
            <a:gd name="adj2" fmla="val 9720000"/>
            <a:gd name="adj3" fmla="val 275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8F30F-6444-4D8C-AC4F-F6DE0E91DDB2}">
      <dsp:nvSpPr>
        <dsp:cNvPr id="0" name=""/>
        <dsp:cNvSpPr/>
      </dsp:nvSpPr>
      <dsp:spPr>
        <a:xfrm>
          <a:off x="1091982" y="316242"/>
          <a:ext cx="3780777" cy="3780777"/>
        </a:xfrm>
        <a:prstGeom prst="blockArc">
          <a:avLst>
            <a:gd name="adj1" fmla="val 5400000"/>
            <a:gd name="adj2" fmla="val 7560000"/>
            <a:gd name="adj3" fmla="val 275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8F46C-66CB-4625-89D1-350C476D70A1}">
      <dsp:nvSpPr>
        <dsp:cNvPr id="0" name=""/>
        <dsp:cNvSpPr/>
      </dsp:nvSpPr>
      <dsp:spPr>
        <a:xfrm>
          <a:off x="1091982" y="316242"/>
          <a:ext cx="3780777" cy="3780777"/>
        </a:xfrm>
        <a:prstGeom prst="blockArc">
          <a:avLst>
            <a:gd name="adj1" fmla="val 3240000"/>
            <a:gd name="adj2" fmla="val 5400000"/>
            <a:gd name="adj3" fmla="val 27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E56F5-EF51-4DE3-B62F-9654C7E3F336}">
      <dsp:nvSpPr>
        <dsp:cNvPr id="0" name=""/>
        <dsp:cNvSpPr/>
      </dsp:nvSpPr>
      <dsp:spPr>
        <a:xfrm>
          <a:off x="1091982" y="316242"/>
          <a:ext cx="3780777" cy="3780777"/>
        </a:xfrm>
        <a:prstGeom prst="blockArc">
          <a:avLst>
            <a:gd name="adj1" fmla="val 1080000"/>
            <a:gd name="adj2" fmla="val 3240000"/>
            <a:gd name="adj3" fmla="val 275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C0C98-0669-40B6-8D2A-397D6D831B62}">
      <dsp:nvSpPr>
        <dsp:cNvPr id="0" name=""/>
        <dsp:cNvSpPr/>
      </dsp:nvSpPr>
      <dsp:spPr>
        <a:xfrm>
          <a:off x="1091982" y="316242"/>
          <a:ext cx="3780777" cy="3780777"/>
        </a:xfrm>
        <a:prstGeom prst="blockArc">
          <a:avLst>
            <a:gd name="adj1" fmla="val 20520000"/>
            <a:gd name="adj2" fmla="val 1080000"/>
            <a:gd name="adj3" fmla="val 275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8785-EC19-4D6C-8BA1-B11D20F73B91}">
      <dsp:nvSpPr>
        <dsp:cNvPr id="0" name=""/>
        <dsp:cNvSpPr/>
      </dsp:nvSpPr>
      <dsp:spPr>
        <a:xfrm>
          <a:off x="1091982" y="316242"/>
          <a:ext cx="3780777" cy="3780777"/>
        </a:xfrm>
        <a:prstGeom prst="blockArc">
          <a:avLst>
            <a:gd name="adj1" fmla="val 18360000"/>
            <a:gd name="adj2" fmla="val 20520000"/>
            <a:gd name="adj3" fmla="val 275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D48F0-3739-4BA5-A43A-78241006103C}">
      <dsp:nvSpPr>
        <dsp:cNvPr id="0" name=""/>
        <dsp:cNvSpPr/>
      </dsp:nvSpPr>
      <dsp:spPr>
        <a:xfrm>
          <a:off x="1091982" y="316242"/>
          <a:ext cx="3780777" cy="3780777"/>
        </a:xfrm>
        <a:prstGeom prst="blockArc">
          <a:avLst>
            <a:gd name="adj1" fmla="val 16200000"/>
            <a:gd name="adj2" fmla="val 18360000"/>
            <a:gd name="adj3" fmla="val 275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0B032-C804-477E-A7FE-009153230E47}">
      <dsp:nvSpPr>
        <dsp:cNvPr id="0" name=""/>
        <dsp:cNvSpPr/>
      </dsp:nvSpPr>
      <dsp:spPr>
        <a:xfrm>
          <a:off x="2465947" y="1690207"/>
          <a:ext cx="1032847" cy="1032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PUA INLAV</a:t>
          </a:r>
          <a:endParaRPr lang="it-IT" sz="1700" kern="1200" dirty="0"/>
        </a:p>
      </dsp:txBody>
      <dsp:txXfrm>
        <a:off x="2617204" y="1841464"/>
        <a:ext cx="730333" cy="730333"/>
      </dsp:txXfrm>
    </dsp:sp>
    <dsp:sp modelId="{74EDA2FA-5125-4DD0-B406-C3E25DE18A61}">
      <dsp:nvSpPr>
        <dsp:cNvPr id="0" name=""/>
        <dsp:cNvSpPr/>
      </dsp:nvSpPr>
      <dsp:spPr>
        <a:xfrm>
          <a:off x="2528468" y="-110236"/>
          <a:ext cx="907804" cy="9050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SERVIZIO SOCIALE </a:t>
          </a:r>
          <a:endParaRPr lang="it-IT" sz="1050" kern="1200" dirty="0"/>
        </a:p>
      </dsp:txBody>
      <dsp:txXfrm>
        <a:off x="2661413" y="22300"/>
        <a:ext cx="641914" cy="639941"/>
      </dsp:txXfrm>
    </dsp:sp>
    <dsp:sp modelId="{A2BDB519-C932-4B1C-9DBF-1CD4B701B3C9}">
      <dsp:nvSpPr>
        <dsp:cNvPr id="0" name=""/>
        <dsp:cNvSpPr/>
      </dsp:nvSpPr>
      <dsp:spPr>
        <a:xfrm>
          <a:off x="3568327" y="179540"/>
          <a:ext cx="1019774" cy="1037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ORGANIZZAZIONI SINDACALI </a:t>
          </a:r>
          <a:endParaRPr lang="it-IT" sz="1200" kern="1200" dirty="0"/>
        </a:p>
      </dsp:txBody>
      <dsp:txXfrm>
        <a:off x="3717669" y="331490"/>
        <a:ext cx="721090" cy="733681"/>
      </dsp:txXfrm>
    </dsp:sp>
    <dsp:sp modelId="{387EA697-9BF8-4220-BDA7-AC113D132A3E}">
      <dsp:nvSpPr>
        <dsp:cNvPr id="0" name=""/>
        <dsp:cNvSpPr/>
      </dsp:nvSpPr>
      <dsp:spPr>
        <a:xfrm>
          <a:off x="4249051" y="1113738"/>
          <a:ext cx="1012862" cy="10335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STRUTTURE DI ACCOGLIENZA </a:t>
          </a:r>
          <a:endParaRPr lang="it-IT" sz="800" kern="1200" dirty="0"/>
        </a:p>
      </dsp:txBody>
      <dsp:txXfrm>
        <a:off x="4397381" y="1265097"/>
        <a:ext cx="716202" cy="730829"/>
      </dsp:txXfrm>
    </dsp:sp>
    <dsp:sp modelId="{B1851838-CBE7-4EB5-9EDE-AA7164498836}">
      <dsp:nvSpPr>
        <dsp:cNvPr id="0" name=""/>
        <dsp:cNvSpPr/>
      </dsp:nvSpPr>
      <dsp:spPr>
        <a:xfrm>
          <a:off x="4264408" y="2310491"/>
          <a:ext cx="982149" cy="9445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ENTI DI TERZO SETTORE </a:t>
          </a:r>
          <a:endParaRPr lang="it-IT" sz="1100" kern="1200" dirty="0"/>
        </a:p>
      </dsp:txBody>
      <dsp:txXfrm>
        <a:off x="4408240" y="2448812"/>
        <a:ext cx="694485" cy="667875"/>
      </dsp:txXfrm>
    </dsp:sp>
    <dsp:sp modelId="{ADCF1C81-E87C-40E6-9D7D-A1086A15A26A}">
      <dsp:nvSpPr>
        <dsp:cNvPr id="0" name=""/>
        <dsp:cNvSpPr/>
      </dsp:nvSpPr>
      <dsp:spPr>
        <a:xfrm>
          <a:off x="3511854" y="3187319"/>
          <a:ext cx="1132720" cy="10552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SCUOLE DI ITALIANO </a:t>
          </a:r>
          <a:endParaRPr lang="it-IT" sz="1200" kern="1200" dirty="0"/>
        </a:p>
      </dsp:txBody>
      <dsp:txXfrm>
        <a:off x="3677737" y="3341853"/>
        <a:ext cx="800954" cy="746154"/>
      </dsp:txXfrm>
    </dsp:sp>
    <dsp:sp modelId="{8C5FA266-2AFA-470B-860B-88384E4FC35A}">
      <dsp:nvSpPr>
        <dsp:cNvPr id="0" name=""/>
        <dsp:cNvSpPr/>
      </dsp:nvSpPr>
      <dsp:spPr>
        <a:xfrm>
          <a:off x="2526191" y="3577473"/>
          <a:ext cx="912359" cy="9870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CPIA </a:t>
          </a:r>
          <a:endParaRPr lang="it-IT" sz="1200" kern="1200" dirty="0"/>
        </a:p>
      </dsp:txBody>
      <dsp:txXfrm>
        <a:off x="2659803" y="3722021"/>
        <a:ext cx="645135" cy="697941"/>
      </dsp:txXfrm>
    </dsp:sp>
    <dsp:sp modelId="{ED0FE501-009E-4BCE-83A9-8946B1C70745}">
      <dsp:nvSpPr>
        <dsp:cNvPr id="0" name=""/>
        <dsp:cNvSpPr/>
      </dsp:nvSpPr>
      <dsp:spPr>
        <a:xfrm>
          <a:off x="1387246" y="3201771"/>
          <a:ext cx="998561" cy="10263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AFOL MB </a:t>
          </a:r>
          <a:endParaRPr lang="it-IT" sz="1200" kern="1200" dirty="0"/>
        </a:p>
      </dsp:txBody>
      <dsp:txXfrm>
        <a:off x="1533482" y="3352072"/>
        <a:ext cx="706089" cy="725715"/>
      </dsp:txXfrm>
    </dsp:sp>
    <dsp:sp modelId="{612BD206-C0A2-4D62-B74F-9131E5095DCE}">
      <dsp:nvSpPr>
        <dsp:cNvPr id="0" name=""/>
        <dsp:cNvSpPr/>
      </dsp:nvSpPr>
      <dsp:spPr>
        <a:xfrm>
          <a:off x="657419" y="2459135"/>
          <a:ext cx="1103677" cy="6472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PUNTI LAVORO TERRITORIALI </a:t>
          </a:r>
          <a:endParaRPr lang="it-IT" sz="1050" kern="1200" dirty="0"/>
        </a:p>
      </dsp:txBody>
      <dsp:txXfrm>
        <a:off x="819049" y="2553920"/>
        <a:ext cx="780417" cy="457660"/>
      </dsp:txXfrm>
    </dsp:sp>
    <dsp:sp modelId="{25F0981C-F500-4A33-BB7E-F7A190CFC6C0}">
      <dsp:nvSpPr>
        <dsp:cNvPr id="0" name=""/>
        <dsp:cNvSpPr/>
      </dsp:nvSpPr>
      <dsp:spPr>
        <a:xfrm>
          <a:off x="565277" y="1208627"/>
          <a:ext cx="1287961" cy="8437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SPORTELLI TERRITORIALI</a:t>
          </a:r>
          <a:endParaRPr lang="it-IT" sz="1200" kern="1200" dirty="0"/>
        </a:p>
      </dsp:txBody>
      <dsp:txXfrm>
        <a:off x="753895" y="1332194"/>
        <a:ext cx="910725" cy="596634"/>
      </dsp:txXfrm>
    </dsp:sp>
    <dsp:sp modelId="{1070A116-3C70-40C6-B664-2516FD722EBB}">
      <dsp:nvSpPr>
        <dsp:cNvPr id="0" name=""/>
        <dsp:cNvSpPr/>
      </dsp:nvSpPr>
      <dsp:spPr>
        <a:xfrm>
          <a:off x="1380187" y="214816"/>
          <a:ext cx="969222" cy="96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kern="1200" dirty="0" smtClean="0"/>
            <a:t>ETC..</a:t>
          </a:r>
          <a:endParaRPr lang="it-IT" sz="1050" kern="1200" dirty="0"/>
        </a:p>
      </dsp:txBody>
      <dsp:txXfrm>
        <a:off x="1522126" y="356138"/>
        <a:ext cx="685344" cy="68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C717FE-87BC-DCCF-C30B-CAE41551F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88987E-F1E6-D321-B322-B17D34C80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643A8E-7ED7-A766-C52F-51DC2EB5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30749F-2DDA-AD73-C3B3-590FF7ED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CB3B5C-E8C8-7435-B571-56B800C6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27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EEA552-8053-3606-9509-DBBC5DF2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36085A-E91C-B0B1-951C-5CDBD1CE0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36C98C-9287-DBA6-8F41-0513612C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D92FBB-1C2D-74C5-3FB9-399B5BC5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5BF3B8-46E0-4424-1D24-AABDF3ED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99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3F4B1B1-8BFF-366A-5331-1D39ABA21B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0F028B-8955-09E3-47BB-6F1A7537E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F3B412-BE06-1CB0-FFF0-E98E5541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67ECFC-7868-25B6-B41A-F38BAC93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C41CB1-DE8B-5B3E-8AFF-4D7752BA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44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8AFF0-AA20-658B-886E-349C446B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739101-3161-CD22-246E-70AC0A9BE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181881-B442-2383-8362-7FE075DF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EED33F-0AE7-C6EA-F3F0-F4E54082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935C5C-DFF6-3E39-4B4D-15D93098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61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7C0D6-B853-AB01-C880-0E6B4E8A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6C1DA2-A9D7-EFF6-4878-7F39962EA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6424A5-FC5C-49C0-57B2-48BF257E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E89014-F7BD-600C-1555-47A3BB9F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BB0E6F-0252-C9D1-914D-0EAC99D3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22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D3093-29C0-7356-62D7-57839C86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FACF25-C4FD-1EEE-1415-A05C4CCE4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81F5ED-9466-4DC5-68BF-B41C073F7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AB6737-2338-E355-A385-639FBDE6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BEA22F-DA2F-EA6D-AF9F-59F80276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2DABF-62EE-32A6-68F1-12D72C2C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28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8B99C1-D3FB-1CC7-DB42-EE53AA83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75C00B-AB53-5E79-1131-E8859B71B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DB3F30-8670-83DA-5E43-58C7342C3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1927C63-84A2-0ADD-4F09-87CB33296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2D7718-56EB-41CE-0BB1-8A6C700DA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F3A727-2BD3-4ED2-7EA6-846F3089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7F12774-FCAF-55B3-2DF7-75CC8149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276822B-4EAE-71A5-4D17-6E7099F0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03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85BC3F-D05A-561E-7499-4D5756F6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EE89BC-0D52-E802-98BE-631D828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5DD9DA-BDA5-DEAB-8737-AEAF7836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00CFAF-631E-8997-7689-2109FA29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94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B955C08-E6C0-5556-2ED3-64685056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9BFEE2-ABED-71D9-3C71-D950F970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65D415-28BE-1AC5-0AB3-DC2F6D98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8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D1D359-F860-C690-B17E-5B9F2F56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A1189F-AB23-6457-4AEC-72B79370A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E66A31-8A2B-C77E-8B2B-0F2127C94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3C4A0B-B486-F1BE-FECA-9270EA45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4C9F7E-56DD-1F13-EF26-38E2CBCC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4F314A-1542-A6D4-135D-15F4F5A1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49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F5D500-8024-DE0E-27AA-EC6F39AB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06A93EC-4E9C-332A-A926-CC6857344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AD9A3C-DB43-8802-A49D-8BA536076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8C9DCC-FBF9-FB46-9889-EDF71A79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1B62-F2F2-43F4-9108-9ABEB11E8818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85DD83-F3EB-7EE9-65A0-9154B421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932EAC-2BD2-11C5-0525-920CA728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88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4E283C6-FF66-9DF6-AE2C-BB6E414A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51CFF0-4131-6848-B286-B2AD7ECE9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15AA0B-D1AC-D2ED-F6EA-4D640A657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421B62-F2F2-43F4-9108-9ABEB11E8818}" type="datetimeFigureOut">
              <a:rPr lang="it-IT" smtClean="0"/>
              <a:t>23/06/2025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41780D-9CF1-4E20-F577-24D9E42AF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15ED90-8292-6F3B-4035-2D799E2B6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20D828-D2A3-4314-911C-7E434A3F4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47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FAFC0F6-D129-4A84-42BF-283B9B5253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9C0EEF-3017-5F5D-5466-DE56A1EEE1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23875" y="1186671"/>
            <a:ext cx="6486525" cy="2634210"/>
          </a:xfrm>
        </p:spPr>
        <p:txBody>
          <a:bodyPr>
            <a:normAutofit/>
          </a:bodyPr>
          <a:lstStyle/>
          <a:p>
            <a:r>
              <a:rPr lang="it-IT" sz="6600" b="1" dirty="0" err="1">
                <a:solidFill>
                  <a:srgbClr val="641517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InLav</a:t>
            </a:r>
            <a:r>
              <a:rPr lang="it-IT" sz="6600" b="1" dirty="0">
                <a:solidFill>
                  <a:srgbClr val="641517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Lombardia</a:t>
            </a:r>
            <a:r>
              <a:rPr lang="it-IT" sz="6600" b="1" dirty="0">
                <a:latin typeface="Abadi" panose="020B0604020104020204" pitchFamily="34" charset="0"/>
                <a:cs typeface="Times New Roman" panose="02020603050405020304" pitchFamily="18" charset="0"/>
              </a:rPr>
              <a:t/>
            </a:r>
            <a:br>
              <a:rPr lang="it-IT" sz="6600" b="1" dirty="0"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solidFill>
                  <a:srgbClr val="32353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Integrazione Lavoro</a:t>
            </a:r>
            <a:endParaRPr lang="it-IT" sz="6600" dirty="0">
              <a:solidFill>
                <a:srgbClr val="323531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7DCF5C-2E60-2E6B-F5C6-2B5DF649E1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523875" y="4400550"/>
            <a:ext cx="6486525" cy="1168168"/>
          </a:xfrm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sz="1600" dirty="0">
              <a:latin typeface="Abadi" panose="020B0604020104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C16895-C269-C53A-623F-9FE3747008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11" name="Immagine 10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85C6660B-9436-8475-CC04-68A67E6E42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95" y="6296025"/>
            <a:ext cx="905495" cy="360000"/>
          </a:xfrm>
          <a:prstGeom prst="rect">
            <a:avLst/>
          </a:prstGeom>
        </p:spPr>
      </p:pic>
      <p:pic>
        <p:nvPicPr>
          <p:cNvPr id="13" name="Immagine 12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F41967CB-BB92-1C86-E252-AFAF693C4B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51" y="6296025"/>
            <a:ext cx="332225" cy="3600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A117DBD-3534-E1B2-BCB0-FBC6A69621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76737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pic>
        <p:nvPicPr>
          <p:cNvPr id="6" name="Immagine 5" descr="Immagine che contiene arte&#10;&#10;Il contenuto generato dall'IA potrebbe non essere corretto.">
            <a:extLst>
              <a:ext uri="{FF2B5EF4-FFF2-40B4-BE49-F238E27FC236}">
                <a16:creationId xmlns:a16="http://schemas.microsoft.com/office/drawing/2014/main" id="{061CD29A-5B59-7384-F4F8-08A913266B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107" y="990600"/>
            <a:ext cx="4388093" cy="503872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34A9588-FCB8-B7D8-6E61-87EF98088B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43114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-517040" y="3774647"/>
            <a:ext cx="7766936" cy="1805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3600" dirty="0" smtClean="0"/>
              <a:t>1° incontro del percorso</a:t>
            </a:r>
            <a:br>
              <a:rPr lang="it-IT" sz="3600" dirty="0" smtClean="0"/>
            </a:br>
            <a:r>
              <a:rPr lang="it-IT" sz="3600" dirty="0" smtClean="0"/>
              <a:t>formativo sul territorio</a:t>
            </a:r>
            <a:br>
              <a:rPr lang="it-IT" sz="3600" dirty="0" smtClean="0"/>
            </a:br>
            <a:r>
              <a:rPr lang="it-IT" sz="3600" dirty="0" smtClean="0"/>
              <a:t>dell’Ambito di Desio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4376737" y="5672198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Monza, 17 giugno 2025</a:t>
            </a:r>
          </a:p>
        </p:txBody>
      </p:sp>
    </p:spTree>
    <p:extLst>
      <p:ext uri="{BB962C8B-B14F-4D97-AF65-F5344CB8AC3E}">
        <p14:creationId xmlns:p14="http://schemas.microsoft.com/office/powerpoint/2010/main" val="274276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8952B-AE2B-A1DD-32C1-5F36F836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71BF62E-34C5-699F-3E37-C244F5A252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5C9F8B0-CFF7-C908-6CA7-7822DE0ACA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4C06036-8091-39E4-958F-1FD7B2FDA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574E13F-42FC-CC17-397C-EC5BAD499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BA3507C0-F297-670E-F29A-D5B7DFC2EB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E031AC-A426-336B-1818-E67BD3DEA6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F9C717-8D35-16E5-4CF8-263B75C576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942889" y="2160933"/>
            <a:ext cx="8772178" cy="32881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In concomitanza a IN-LAV: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Tavolo di co-progettazione dei servizi in favore di stranieri dell’ambito (Mediazione e facilitazione linguistica e culturale nelle scuole, Sportelli C.E.S.I.S , sportello Assistenti Familiari…) con alcune delle coop coinvolte anche nel progetto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Servizio Inclusione Adulti (per beneficiali ADI e SFL, vulnerabili) e Servizi al lavoro (SIL e formazione adulti) già strettamente connessi tra loro e con i Comuni dell’ambito</a:t>
            </a:r>
          </a:p>
          <a:p>
            <a:endParaRPr lang="it-IT" dirty="0" smtClean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608516" y="949304"/>
            <a:ext cx="9482727" cy="159185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9600" b="1" dirty="0"/>
              <a:t>Condizioni favorenti la rete dell’ambito di Desio</a:t>
            </a:r>
            <a:br>
              <a:rPr lang="it-IT" sz="9600" b="1" dirty="0"/>
            </a:br>
            <a:r>
              <a:rPr lang="it-IT" sz="9600" b="1" dirty="0"/>
              <a:t/>
            </a:r>
            <a:br>
              <a:rPr lang="it-IT" sz="9600" b="1" dirty="0"/>
            </a:br>
            <a:endParaRPr lang="it-IT" sz="9600" b="1" dirty="0"/>
          </a:p>
        </p:txBody>
      </p:sp>
    </p:spTree>
    <p:extLst>
      <p:ext uri="{BB962C8B-B14F-4D97-AF65-F5344CB8AC3E}">
        <p14:creationId xmlns:p14="http://schemas.microsoft.com/office/powerpoint/2010/main" val="414685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8952B-AE2B-A1DD-32C1-5F36F836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71BF62E-34C5-699F-3E37-C244F5A252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5C9F8B0-CFF7-C908-6CA7-7822DE0ACA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4C06036-8091-39E4-958F-1FD7B2FDA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574E13F-42FC-CC17-397C-EC5BAD499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BA3507C0-F297-670E-F29A-D5B7DFC2EB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E031AC-A426-336B-1818-E67BD3DEA6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F9C717-8D35-16E5-4CF8-263B75C576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sp>
        <p:nvSpPr>
          <p:cNvPr id="10" name="Rettangolo 9"/>
          <p:cNvSpPr/>
          <p:nvPr/>
        </p:nvSpPr>
        <p:spPr>
          <a:xfrm>
            <a:off x="942589" y="1849327"/>
            <a:ext cx="844162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/>
          </a:p>
          <a:p>
            <a:pPr algn="just"/>
            <a:r>
              <a:rPr lang="it-IT" dirty="0"/>
              <a:t>• Beneficiari delle azioni di formazione (Operatori): n. </a:t>
            </a:r>
            <a:r>
              <a:rPr lang="it-IT" dirty="0">
                <a:solidFill>
                  <a:srgbClr val="FF0000"/>
                </a:solidFill>
              </a:rPr>
              <a:t>20</a:t>
            </a:r>
            <a:r>
              <a:rPr lang="it-IT" dirty="0"/>
              <a:t> Operatori dei Servizi; </a:t>
            </a:r>
          </a:p>
          <a:p>
            <a:pPr algn="just"/>
            <a:endParaRPr lang="it-IT" dirty="0"/>
          </a:p>
          <a:p>
            <a:pPr algn="just"/>
            <a:r>
              <a:rPr lang="it-IT" sz="1600" dirty="0"/>
              <a:t>• </a:t>
            </a:r>
            <a:r>
              <a:rPr lang="it-IT" dirty="0"/>
              <a:t>Beneficiari di azioni di informazione e sensibilizzazione: n.</a:t>
            </a:r>
            <a:r>
              <a:rPr lang="it-IT" dirty="0">
                <a:solidFill>
                  <a:srgbClr val="FF0000"/>
                </a:solidFill>
              </a:rPr>
              <a:t> 500 </a:t>
            </a:r>
            <a:r>
              <a:rPr lang="it-IT" dirty="0"/>
              <a:t>persone informate sul Progetto; </a:t>
            </a:r>
          </a:p>
          <a:p>
            <a:pPr algn="just"/>
            <a:endParaRPr lang="it-IT" sz="1600" dirty="0"/>
          </a:p>
          <a:p>
            <a:pPr algn="just"/>
            <a:r>
              <a:rPr lang="it-IT" dirty="0"/>
              <a:t>• </a:t>
            </a:r>
            <a:r>
              <a:rPr lang="it-IT" dirty="0" smtClean="0"/>
              <a:t>persone </a:t>
            </a:r>
            <a:r>
              <a:rPr lang="it-IT" dirty="0"/>
              <a:t>straniere coinvolte dal progetto con azione di informazione e primo </a:t>
            </a:r>
            <a:r>
              <a:rPr lang="it-IT" dirty="0" smtClean="0"/>
              <a:t>contatto</a:t>
            </a:r>
            <a:r>
              <a:rPr lang="it-IT" dirty="0"/>
              <a:t>: n. </a:t>
            </a:r>
            <a:r>
              <a:rPr lang="it-IT" dirty="0">
                <a:solidFill>
                  <a:srgbClr val="FF0000"/>
                </a:solidFill>
              </a:rPr>
              <a:t>50</a:t>
            </a:r>
            <a:r>
              <a:rPr lang="it-IT" dirty="0"/>
              <a:t> ; </a:t>
            </a:r>
          </a:p>
          <a:p>
            <a:pPr algn="just"/>
            <a:endParaRPr lang="it-IT" sz="1600" dirty="0"/>
          </a:p>
          <a:p>
            <a:pPr algn="just"/>
            <a:r>
              <a:rPr lang="it-IT" dirty="0" smtClean="0"/>
              <a:t>• persone straniere di Paesi Terzi disoccupate che hanno intrapreso un percorso di inserimento lavorativo o di formazione: n</a:t>
            </a:r>
            <a:r>
              <a:rPr lang="it-IT" dirty="0"/>
              <a:t>. </a:t>
            </a:r>
            <a:r>
              <a:rPr lang="it-IT" dirty="0">
                <a:solidFill>
                  <a:srgbClr val="FF0000"/>
                </a:solidFill>
              </a:rPr>
              <a:t>30 </a:t>
            </a:r>
            <a:r>
              <a:rPr lang="it-IT" dirty="0"/>
              <a:t>di cui almeno </a:t>
            </a:r>
            <a:r>
              <a:rPr lang="it-IT" dirty="0">
                <a:solidFill>
                  <a:srgbClr val="FF0000"/>
                </a:solidFill>
              </a:rPr>
              <a:t>5</a:t>
            </a:r>
            <a:r>
              <a:rPr lang="it-IT" dirty="0"/>
              <a:t> con un’occupazione regolare al termine del </a:t>
            </a:r>
            <a:r>
              <a:rPr lang="it-IT" dirty="0" smtClean="0"/>
              <a:t>progetto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373460" y="1381662"/>
            <a:ext cx="9450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1"/>
                </a:solidFill>
              </a:rPr>
              <a:t>Obiettivi Piano Esecutivo PUA Desio</a:t>
            </a:r>
            <a:endParaRPr lang="it-IT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8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8952B-AE2B-A1DD-32C1-5F36F836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71BF62E-34C5-699F-3E37-C244F5A252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5C9F8B0-CFF7-C908-6CA7-7822DE0ACA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4C06036-8091-39E4-958F-1FD7B2FDA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574E13F-42FC-CC17-397C-EC5BAD499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BA3507C0-F297-670E-F29A-D5B7DFC2EB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E031AC-A426-336B-1818-E67BD3DEA6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F9C717-8D35-16E5-4CF8-263B75C576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43158"/>
              </p:ext>
            </p:extLst>
          </p:nvPr>
        </p:nvGraphicFramePr>
        <p:xfrm>
          <a:off x="902737" y="1745872"/>
          <a:ext cx="1035417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392">
                  <a:extLst>
                    <a:ext uri="{9D8B030D-6E8A-4147-A177-3AD203B41FA5}">
                      <a16:colId xmlns:a16="http://schemas.microsoft.com/office/drawing/2014/main" val="3392868788"/>
                    </a:ext>
                  </a:extLst>
                </a:gridCol>
                <a:gridCol w="3451392">
                  <a:extLst>
                    <a:ext uri="{9D8B030D-6E8A-4147-A177-3AD203B41FA5}">
                      <a16:colId xmlns:a16="http://schemas.microsoft.com/office/drawing/2014/main" val="1100322124"/>
                    </a:ext>
                  </a:extLst>
                </a:gridCol>
                <a:gridCol w="3451392">
                  <a:extLst>
                    <a:ext uri="{9D8B030D-6E8A-4147-A177-3AD203B41FA5}">
                      <a16:colId xmlns:a16="http://schemas.microsoft.com/office/drawing/2014/main" val="2894649125"/>
                    </a:ext>
                  </a:extLst>
                </a:gridCol>
              </a:tblGrid>
              <a:tr h="4246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Sensibilizzazione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Contatto</a:t>
                      </a:r>
                      <a:r>
                        <a:rPr lang="it-IT" baseline="0" dirty="0" smtClean="0"/>
                        <a:t> e identificazione </a:t>
                      </a:r>
                      <a:endParaRPr lang="it-IT" dirty="0" smtClean="0"/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Presa</a:t>
                      </a:r>
                      <a:r>
                        <a:rPr lang="it-IT" baseline="0" dirty="0" smtClean="0"/>
                        <a:t> in carico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191583"/>
                  </a:ext>
                </a:extLst>
              </a:tr>
              <a:tr h="485498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n.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aseline="0" dirty="0" smtClean="0">
                          <a:solidFill>
                            <a:srgbClr val="FF0000"/>
                          </a:solidFill>
                        </a:rPr>
                        <a:t>310  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su 500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n. </a:t>
                      </a:r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70 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su 50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n.</a:t>
                      </a:r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 40  </a:t>
                      </a:r>
                      <a:r>
                        <a:rPr lang="it-IT" dirty="0" smtClean="0"/>
                        <a:t>su 30 (di</a:t>
                      </a:r>
                      <a:r>
                        <a:rPr lang="it-IT" baseline="0" dirty="0" smtClean="0"/>
                        <a:t> cui </a:t>
                      </a:r>
                      <a:r>
                        <a:rPr lang="it-IT" baseline="0" dirty="0" smtClean="0">
                          <a:solidFill>
                            <a:srgbClr val="FF0000"/>
                          </a:solidFill>
                        </a:rPr>
                        <a:t>4 </a:t>
                      </a:r>
                      <a:r>
                        <a:rPr lang="it-IT" baseline="0" dirty="0" smtClean="0"/>
                        <a:t>assunti)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24662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902739" y="3032772"/>
            <a:ext cx="814214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Interventi attivati a favore delle persone: 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Informazioni sull’accesso ai servizi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Mediazione linguistica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Assistenza legale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Informazioni di orientamento sui diritti (lavoro nero e lavoro grigio)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Piani individuali di intervento per l’emersione e l’integrazione socio-lavorativa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Orientamento di base e specialistico su opportunità di formazione e lavoro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Supporto </a:t>
            </a:r>
            <a:r>
              <a:rPr lang="it-IT" sz="1400" dirty="0"/>
              <a:t>nell’accesso ai servizi di ricerca del lavoro </a:t>
            </a:r>
            <a:r>
              <a:rPr lang="it-IT" sz="1400" dirty="0" smtClean="0"/>
              <a:t>e tirocini 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Supporto relativo al trasporto locale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Supporto nella compilazione di documenti o pratiche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449232" y="999775"/>
            <a:ext cx="951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1"/>
                </a:solidFill>
              </a:rPr>
              <a:t>Stato attuazione Obiettivi 15/06/25</a:t>
            </a:r>
            <a:endParaRPr lang="it-IT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4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8952B-AE2B-A1DD-32C1-5F36F836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71BF62E-34C5-699F-3E37-C244F5A252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5C9F8B0-CFF7-C908-6CA7-7822DE0ACA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4C06036-8091-39E4-958F-1FD7B2FDA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574E13F-42FC-CC17-397C-EC5BAD499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BA3507C0-F297-670E-F29A-D5B7DFC2EB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E031AC-A426-336B-1818-E67BD3DEA6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F9C717-8D35-16E5-4CF8-263B75C576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897142" y="2368331"/>
            <a:ext cx="8596668" cy="860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</a:pPr>
            <a:r>
              <a:rPr lang="it-IT" sz="1800" smtClean="0"/>
              <a:t>Azioni di outreach presso i mercati in tutti i Comuni </a:t>
            </a:r>
          </a:p>
          <a:p>
            <a:pPr marL="342900" indent="-342900">
              <a:lnSpc>
                <a:spcPct val="200000"/>
              </a:lnSpc>
            </a:pPr>
            <a:r>
              <a:rPr lang="it-IT" sz="1800" smtClean="0"/>
              <a:t>Presidi mobili presso Centri Commerciali </a:t>
            </a:r>
          </a:p>
          <a:p>
            <a:pPr marL="342900" indent="-342900">
              <a:lnSpc>
                <a:spcPct val="200000"/>
              </a:lnSpc>
            </a:pPr>
            <a:r>
              <a:rPr lang="it-IT" sz="1800" smtClean="0"/>
              <a:t>Programmazione con le Scuole di Italiano </a:t>
            </a:r>
          </a:p>
          <a:p>
            <a:pPr marL="342900" indent="-342900">
              <a:lnSpc>
                <a:spcPct val="200000"/>
              </a:lnSpc>
            </a:pPr>
            <a:r>
              <a:rPr lang="it-IT" sz="1800" smtClean="0"/>
              <a:t>Programmazione nuovo ciclo di incontro presso i CPIA di Desio e Limbiate</a:t>
            </a:r>
          </a:p>
          <a:p>
            <a:pPr marL="342900" indent="-342900">
              <a:lnSpc>
                <a:spcPct val="200000"/>
              </a:lnSpc>
            </a:pPr>
            <a:r>
              <a:rPr lang="it-IT" sz="1800" smtClean="0"/>
              <a:t>Prosecuzione azioni di presa in carico e accompagnamento </a:t>
            </a:r>
            <a:endParaRPr lang="it-IT" sz="1800" dirty="0" smtClean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714020" y="1296419"/>
            <a:ext cx="11742348" cy="1375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/>
              <a:t>Azioni in programma nei prossimi mesi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38895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8952B-AE2B-A1DD-32C1-5F36F836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71BF62E-34C5-699F-3E37-C244F5A252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5C9F8B0-CFF7-C908-6CA7-7822DE0ACA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4C06036-8091-39E4-958F-1FD7B2FDA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574E13F-42FC-CC17-397C-EC5BAD499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BA3507C0-F297-670E-F29A-D5B7DFC2EB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E031AC-A426-336B-1818-E67BD3DEA6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F9C717-8D35-16E5-4CF8-263B75C576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528108" y="3194346"/>
            <a:ext cx="6553338" cy="1375154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mtClean="0"/>
              <a:t>Grazie per l’attenzione</a:t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z="2700" smtClean="0"/>
              <a:t>Martina Secchi</a:t>
            </a:r>
            <a:endParaRPr lang="it-IT" sz="2700" dirty="0"/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08" y="6156254"/>
            <a:ext cx="512088" cy="57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54" y="6265307"/>
            <a:ext cx="76163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55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5301DC-8BB2-BA09-6F3E-34676B26E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ACE6BE2-0E29-71EE-D27C-E5234E973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91C4480-A039-EA92-20D6-38587A8428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6C091D6-D9AB-AB7C-E02A-B7BDE9E342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4AEA28B8-839C-4EE2-7F9D-F9196CD983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61856631-C6AC-C423-EF38-6EC6029FC3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E4D1BF1-A785-D322-0309-301253D922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CDB26BA-E9DD-68C5-60EC-CBF68E0655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sp>
        <p:nvSpPr>
          <p:cNvPr id="35" name="Freccia a destra 34"/>
          <p:cNvSpPr/>
          <p:nvPr/>
        </p:nvSpPr>
        <p:spPr>
          <a:xfrm>
            <a:off x="471055" y="3157642"/>
            <a:ext cx="9449198" cy="348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3547444" y="1235645"/>
            <a:ext cx="627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LINEA TEMPORALE</a:t>
            </a:r>
            <a:endParaRPr lang="it-IT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34230" y="2621491"/>
            <a:ext cx="201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SETTEMBRE 2024</a:t>
            </a:r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3062252" y="2577095"/>
            <a:ext cx="232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OTTOBRE A DICEMBRE 2024</a:t>
            </a:r>
            <a:endParaRPr lang="it-IT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6302291" y="2298325"/>
            <a:ext cx="270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GENNAIO/FEBBRAIO 2025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9335264" y="2621491"/>
            <a:ext cx="201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DICEMBRE 2025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373950" y="3751740"/>
            <a:ext cx="226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CHIUSURA CO-PROGETTAZIONE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2947281" y="3751740"/>
            <a:ext cx="2908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PROGETTAZIONE PUA INLAV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DEFINIZIONE PIANO ESECUTIVO LOCALE (FASI PROGETTUALI E ATTORI) 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6174993" y="3458015"/>
            <a:ext cx="26018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it-IT" sz="1600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ATTIVAZIONE DEL PUA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93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263CE-35C3-60DE-AB30-3F247B6EF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2493D74-78B4-362F-5A29-515F74E2F1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F7928E8-C7D6-9FDE-9E84-A195F2A300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1E28020-EA9C-FFA0-6B37-6013015779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1E038702-28DE-7783-66CC-F631525A67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0AE9AB6F-6A8B-B089-2D58-5769AE143C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29D4684-1BF5-0C0E-BCD9-B036295A07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4556427-7B39-F31F-2FA5-C796DBD73B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76703" y="1178653"/>
            <a:ext cx="11088764" cy="71153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/>
              <a:t>ATTORI COINVOLTI IN CO-PROGETTAZIONE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b="1" dirty="0"/>
          </a:p>
        </p:txBody>
      </p:sp>
      <p:sp>
        <p:nvSpPr>
          <p:cNvPr id="13" name="Segnaposto contenuto 3"/>
          <p:cNvSpPr>
            <a:spLocks noGrp="1"/>
          </p:cNvSpPr>
          <p:nvPr>
            <p:ph idx="1"/>
          </p:nvPr>
        </p:nvSpPr>
        <p:spPr>
          <a:xfrm>
            <a:off x="4512541" y="5066037"/>
            <a:ext cx="2738924" cy="637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 smtClean="0"/>
              <a:t>Cooperativa POP </a:t>
            </a:r>
          </a:p>
          <a:p>
            <a:endParaRPr lang="it-IT" sz="2100" dirty="0" smtClean="0"/>
          </a:p>
          <a:p>
            <a:endParaRPr lang="it-IT" dirty="0"/>
          </a:p>
        </p:txBody>
      </p:sp>
      <p:sp>
        <p:nvSpPr>
          <p:cNvPr id="14" name="Esagono 13"/>
          <p:cNvSpPr/>
          <p:nvPr/>
        </p:nvSpPr>
        <p:spPr>
          <a:xfrm>
            <a:off x="5458061" y="2499776"/>
            <a:ext cx="2954853" cy="2383131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67715" y="3443289"/>
            <a:ext cx="1890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Cooperativa Monza 2000</a:t>
            </a:r>
          </a:p>
          <a:p>
            <a:endParaRPr lang="it-IT" dirty="0" smtClean="0"/>
          </a:p>
        </p:txBody>
      </p:sp>
      <p:sp>
        <p:nvSpPr>
          <p:cNvPr id="18" name="Rettangolo 17"/>
          <p:cNvSpPr/>
          <p:nvPr/>
        </p:nvSpPr>
        <p:spPr>
          <a:xfrm>
            <a:off x="8565940" y="3084884"/>
            <a:ext cx="2335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Cooperativa Lotta contro l’Emarginazione 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7804265" y="1719034"/>
            <a:ext cx="3858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Cooperativa Progetto Integrazione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7804266" y="4890398"/>
            <a:ext cx="2559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Associazione  Mosaico Interculturale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520639" y="1973947"/>
            <a:ext cx="426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Consorzio Desio-Brianza</a:t>
            </a:r>
            <a:endParaRPr lang="it-IT" dirty="0"/>
          </a:p>
          <a:p>
            <a:endParaRPr lang="it-IT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6077488" y="3001508"/>
            <a:ext cx="1802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Punto Unico Accesso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930366" y="3698207"/>
            <a:ext cx="25902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200" dirty="0"/>
          </a:p>
          <a:p>
            <a:r>
              <a:rPr lang="it-IT" sz="1200" dirty="0">
                <a:solidFill>
                  <a:srgbClr val="FF0000"/>
                </a:solidFill>
              </a:rPr>
              <a:t>FIGURE PROFESSIONALI</a:t>
            </a:r>
            <a:r>
              <a:rPr lang="it-IT" sz="1200" dirty="0" smtClean="0">
                <a:solidFill>
                  <a:srgbClr val="FF0000"/>
                </a:solidFill>
              </a:rPr>
              <a:t>:</a:t>
            </a:r>
          </a:p>
          <a:p>
            <a:endParaRPr lang="it-IT" sz="1200" dirty="0">
              <a:solidFill>
                <a:srgbClr val="FF0000"/>
              </a:solidFill>
            </a:endParaRPr>
          </a:p>
          <a:p>
            <a:r>
              <a:rPr lang="it-IT" sz="1200" dirty="0">
                <a:solidFill>
                  <a:srgbClr val="FF0000"/>
                </a:solidFill>
              </a:rPr>
              <a:t>• OPERATORI SOCIALI </a:t>
            </a:r>
          </a:p>
          <a:p>
            <a:r>
              <a:rPr lang="it-IT" sz="1200" dirty="0">
                <a:solidFill>
                  <a:srgbClr val="FF0000"/>
                </a:solidFill>
              </a:rPr>
              <a:t>• MEDIATORI INTERCULTURALI </a:t>
            </a:r>
          </a:p>
          <a:p>
            <a:r>
              <a:rPr lang="it-IT" sz="1200" dirty="0">
                <a:solidFill>
                  <a:srgbClr val="FF0000"/>
                </a:solidFill>
              </a:rPr>
              <a:t>• PSICOLOGO INTERCULTURALE </a:t>
            </a:r>
          </a:p>
          <a:p>
            <a:r>
              <a:rPr lang="it-IT" sz="1200" dirty="0">
                <a:solidFill>
                  <a:srgbClr val="FF0000"/>
                </a:solidFill>
              </a:rPr>
              <a:t>• COUNSELOR </a:t>
            </a:r>
          </a:p>
          <a:p>
            <a:r>
              <a:rPr lang="it-IT" sz="1200" dirty="0">
                <a:solidFill>
                  <a:srgbClr val="FF0000"/>
                </a:solidFill>
              </a:rPr>
              <a:t>• ASSISTENTE LEGALE </a:t>
            </a:r>
            <a:endParaRPr lang="it-IT" sz="1200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FF0000"/>
                </a:solidFill>
              </a:rPr>
              <a:t>OPERATORI SERVIZI AL LAVORO</a:t>
            </a:r>
            <a:endParaRPr lang="it-IT" sz="1200" dirty="0">
              <a:solidFill>
                <a:srgbClr val="FF0000"/>
              </a:solidFill>
            </a:endParaRPr>
          </a:p>
          <a:p>
            <a:r>
              <a:rPr lang="it-IT" sz="1200" dirty="0">
                <a:solidFill>
                  <a:srgbClr val="FF0000"/>
                </a:solidFill>
              </a:rPr>
              <a:t>• EDUCATORE FINANZIARIO </a:t>
            </a:r>
            <a:endParaRPr lang="it-IT" sz="1200" dirty="0" smtClean="0">
              <a:solidFill>
                <a:srgbClr val="FF0000"/>
              </a:solidFill>
            </a:endParaRPr>
          </a:p>
          <a:p>
            <a:endParaRPr lang="it-IT" sz="1200" dirty="0">
              <a:solidFill>
                <a:srgbClr val="FF0000"/>
              </a:solidFill>
            </a:endParaRPr>
          </a:p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0194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8952B-AE2B-A1DD-32C1-5F36F836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71BF62E-34C5-699F-3E37-C244F5A252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5C9F8B0-CFF7-C908-6CA7-7822DE0ACA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4C06036-8091-39E4-958F-1FD7B2FDA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574E13F-42FC-CC17-397C-EC5BAD499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BA3507C0-F297-670E-F29A-D5B7DFC2EB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E031AC-A426-336B-1818-E67BD3DEA6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F9C717-8D35-16E5-4CF8-263B75C576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graphicFrame>
        <p:nvGraphicFramePr>
          <p:cNvPr id="18" name="Diagramma 17"/>
          <p:cNvGraphicFramePr/>
          <p:nvPr>
            <p:extLst>
              <p:ext uri="{D42A27DB-BD31-4B8C-83A1-F6EECF244321}">
                <p14:modId xmlns:p14="http://schemas.microsoft.com/office/powerpoint/2010/main" val="495690579"/>
              </p:ext>
            </p:extLst>
          </p:nvPr>
        </p:nvGraphicFramePr>
        <p:xfrm>
          <a:off x="2394656" y="1524536"/>
          <a:ext cx="6574784" cy="4516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Titolo 35"/>
          <p:cNvSpPr txBox="1">
            <a:spLocks/>
          </p:cNvSpPr>
          <p:nvPr/>
        </p:nvSpPr>
        <p:spPr>
          <a:xfrm>
            <a:off x="2189518" y="624631"/>
            <a:ext cx="8554005" cy="12466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/>
              <a:t>SINTESI FASI E AZIONI PROGETTUALI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252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8952B-AE2B-A1DD-32C1-5F36F836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71BF62E-34C5-699F-3E37-C244F5A252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5C9F8B0-CFF7-C908-6CA7-7822DE0ACA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4C06036-8091-39E4-958F-1FD7B2FDA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574E13F-42FC-CC17-397C-EC5BAD499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BA3507C0-F297-670E-F29A-D5B7DFC2EB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E031AC-A426-336B-1818-E67BD3DEA6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F9C717-8D35-16E5-4CF8-263B75C576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904481" y="2105891"/>
            <a:ext cx="8738283" cy="33343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1800" smtClean="0"/>
              <a:t>La procedura di co-progettazione con ETS ha permesso di intercettare cooperative esperte e già attive sul tema, che hanno condiviso e messo a disposizione della rete competenze e informazioni essenziali per gli operatori PUA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1800" smtClean="0"/>
              <a:t>Organizzazione di un incontro formativo iniziale condotto da Cooperativa Lotta e Associazione Mosaico Interculturale rivolto a operatori PUA e dei servizi sociali e del lavoro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1800" smtClean="0"/>
              <a:t>Da novembre 2024 apertura sportello il giovedi mattina presso il Comune di Desio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1800" smtClean="0"/>
              <a:t>Formazione operatori ANCI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1800" smtClean="0"/>
              <a:t>Condivisione materiali e strumenti di lavoro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10" name="Titolo 35"/>
          <p:cNvSpPr txBox="1">
            <a:spLocks/>
          </p:cNvSpPr>
          <p:nvPr/>
        </p:nvSpPr>
        <p:spPr>
          <a:xfrm>
            <a:off x="1420498" y="1250084"/>
            <a:ext cx="8872769" cy="1976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/>
              <a:t>FORMAZIONE OPERATORI E APERTURA PUA   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58850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8952B-AE2B-A1DD-32C1-5F36F836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71BF62E-34C5-699F-3E37-C244F5A252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5C9F8B0-CFF7-C908-6CA7-7822DE0ACA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4C06036-8091-39E4-958F-1FD7B2FDA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574E13F-42FC-CC17-397C-EC5BAD499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BA3507C0-F297-670E-F29A-D5B7DFC2EB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E031AC-A426-336B-1818-E67BD3DEA6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F9C717-8D35-16E5-4CF8-263B75C576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876469" y="2013098"/>
            <a:ext cx="9218574" cy="404480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100" dirty="0" smtClean="0"/>
              <a:t>Incontri di presentazione del Progetto INLAV ai Servizi Sociali dell’Ambito di Desio (incontro in plenaria e incontri ad hoc per alcuni comuni) – ottobre/</a:t>
            </a:r>
            <a:r>
              <a:rPr lang="it-IT" sz="2100" dirty="0" err="1" smtClean="0"/>
              <a:t>nov</a:t>
            </a:r>
            <a:r>
              <a:rPr lang="it-IT" sz="2100" dirty="0" smtClean="0"/>
              <a:t> 24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100" dirty="0" smtClean="0"/>
              <a:t>Incontri di presentazione del Progetto INLAV ai Servizi interni a </a:t>
            </a:r>
            <a:r>
              <a:rPr lang="it-IT" sz="2100" dirty="0" err="1" smtClean="0"/>
              <a:t>Codebri</a:t>
            </a:r>
            <a:r>
              <a:rPr lang="it-IT" sz="2100" dirty="0" smtClean="0"/>
              <a:t> che trattano il tema lavoro e incontrano persone straniere di Paesi Terzi (SIL, Servizio Inclusione Adulti, Formazione Adulti, SAF, Penale minorile)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100" dirty="0" smtClean="0"/>
              <a:t>Partecipazione degli Operatori PUA a diversi tavoli trasversali organizzati con Enti territoriali (ETS, Centri Antiviolenza, Equipe multidimensionali territoriali etc..) per informarli del PUA INLAV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100" dirty="0" smtClean="0"/>
              <a:t>Programmazione di incontri con Enti territoriali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100" dirty="0" smtClean="0"/>
              <a:t>Azioni territoriali «sul campo» presso luoghi ad hoc (es. nei prossimi mesi: mercati, scuole di italiano per stranieri, job </a:t>
            </a:r>
            <a:r>
              <a:rPr lang="it-IT" sz="2100" dirty="0" err="1" smtClean="0"/>
              <a:t>day</a:t>
            </a:r>
            <a:r>
              <a:rPr lang="it-IT" sz="2100" dirty="0" smtClean="0"/>
              <a:t>…)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13" name="Titolo 35"/>
          <p:cNvSpPr txBox="1">
            <a:spLocks/>
          </p:cNvSpPr>
          <p:nvPr/>
        </p:nvSpPr>
        <p:spPr>
          <a:xfrm>
            <a:off x="2189518" y="1231991"/>
            <a:ext cx="8796768" cy="23652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smtClean="0"/>
              <a:t>AZIONI SPECIFICHE DI OUTREACH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4154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8952B-AE2B-A1DD-32C1-5F36F836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71BF62E-34C5-699F-3E37-C244F5A252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5C9F8B0-CFF7-C908-6CA7-7822DE0ACA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4C06036-8091-39E4-958F-1FD7B2FDA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574E13F-42FC-CC17-397C-EC5BAD499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BA3507C0-F297-670E-F29A-D5B7DFC2EB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E031AC-A426-336B-1818-E67BD3DEA6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F9C717-8D35-16E5-4CF8-263B75C576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sp>
        <p:nvSpPr>
          <p:cNvPr id="9" name="Titolo 35"/>
          <p:cNvSpPr txBox="1">
            <a:spLocks/>
          </p:cNvSpPr>
          <p:nvPr/>
        </p:nvSpPr>
        <p:spPr>
          <a:xfrm>
            <a:off x="-501216" y="1100740"/>
            <a:ext cx="12164482" cy="21556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/>
              <a:t>Incontri con Enti territoriali</a:t>
            </a:r>
            <a:endParaRPr lang="it-IT" sz="3200" b="1" dirty="0"/>
          </a:p>
        </p:txBody>
      </p:sp>
      <p:sp>
        <p:nvSpPr>
          <p:cNvPr id="10" name="Segnaposto testo 1"/>
          <p:cNvSpPr txBox="1">
            <a:spLocks/>
          </p:cNvSpPr>
          <p:nvPr/>
        </p:nvSpPr>
        <p:spPr>
          <a:xfrm>
            <a:off x="1245365" y="1897632"/>
            <a:ext cx="9306578" cy="20090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/>
              <a:t>Organizzazione di incontri di informazione, sensibilizzazione e formazione con Operatrici al Lavoro, Operatori sindacali, mediatrici culturali:  </a:t>
            </a:r>
          </a:p>
          <a:p>
            <a:endParaRPr lang="it-IT" sz="900" dirty="0" smtClean="0"/>
          </a:p>
          <a:p>
            <a:pPr marL="342900" indent="-342900">
              <a:buFontTx/>
              <a:buChar char="-"/>
            </a:pPr>
            <a:r>
              <a:rPr lang="it-IT" sz="1600" dirty="0" smtClean="0"/>
              <a:t>n. 4 incontri presso la sede CPIA di Desio aprile/maggio 25</a:t>
            </a:r>
          </a:p>
          <a:p>
            <a:pPr marL="342900" indent="-342900">
              <a:buFontTx/>
              <a:buChar char="-"/>
            </a:pPr>
            <a:r>
              <a:rPr lang="it-IT" sz="1600" dirty="0" smtClean="0"/>
              <a:t>n. 4 incontri presso la sede CPIA di Limbiate maggio 25</a:t>
            </a:r>
          </a:p>
          <a:p>
            <a:endParaRPr lang="it-IT" sz="1800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176911" y="3922084"/>
            <a:ext cx="125832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Obiettivi degli incontri: </a:t>
            </a:r>
          </a:p>
          <a:p>
            <a:pPr algn="just"/>
            <a:endParaRPr lang="it-IT" sz="1600" dirty="0" smtClean="0"/>
          </a:p>
          <a:p>
            <a:pPr marL="285750" indent="-285750" algn="just">
              <a:buFontTx/>
              <a:buChar char="-"/>
            </a:pPr>
            <a:r>
              <a:rPr lang="it-IT" sz="1600" dirty="0" smtClean="0"/>
              <a:t>Informare le persone del PUA INLAV</a:t>
            </a:r>
          </a:p>
          <a:p>
            <a:pPr marL="285750" indent="-285750" algn="just">
              <a:buFontTx/>
              <a:buChar char="-"/>
            </a:pPr>
            <a:r>
              <a:rPr lang="it-IT" sz="1600" dirty="0" smtClean="0"/>
              <a:t>Sensibilizzare le persone sul tema della regolarità lavorativa </a:t>
            </a:r>
          </a:p>
          <a:p>
            <a:pPr marL="285750" indent="-285750" algn="just">
              <a:buFontTx/>
              <a:buChar char="-"/>
            </a:pPr>
            <a:r>
              <a:rPr lang="it-IT" sz="1600" dirty="0" smtClean="0"/>
              <a:t>Far conoscere alle persone i Servizi presenti sul territorio  </a:t>
            </a:r>
          </a:p>
          <a:p>
            <a:pPr marL="285750" indent="-285750" algn="just">
              <a:buFontTx/>
              <a:buChar char="-"/>
            </a:pPr>
            <a:r>
              <a:rPr lang="it-IT" sz="1600" dirty="0" smtClean="0"/>
              <a:t>Entrare in contatto con il fenomeno dello sfruttamento lavorativo per </a:t>
            </a:r>
          </a:p>
          <a:p>
            <a:pPr algn="just"/>
            <a:r>
              <a:rPr lang="it-IT" sz="1600" dirty="0" smtClean="0"/>
              <a:t>    la presa in carico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571171" y="2931606"/>
            <a:ext cx="251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n. 250 partecipanti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Parentesi graffa chiusa 13"/>
          <p:cNvSpPr/>
          <p:nvPr/>
        </p:nvSpPr>
        <p:spPr>
          <a:xfrm>
            <a:off x="8968728" y="2949827"/>
            <a:ext cx="374843" cy="6398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8952B-AE2B-A1DD-32C1-5F36F836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71BF62E-34C5-699F-3E37-C244F5A252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5C9F8B0-CFF7-C908-6CA7-7822DE0ACA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4C06036-8091-39E4-958F-1FD7B2FDA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574E13F-42FC-CC17-397C-EC5BAD499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BA3507C0-F297-670E-F29A-D5B7DFC2EB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E031AC-A426-336B-1818-E67BD3DEA6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F9C717-8D35-16E5-4CF8-263B75C576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927754" y="2292634"/>
            <a:ext cx="5389357" cy="86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600" smtClean="0"/>
              <a:t>n. 3 incontri in affiancamento con piccoli gruppi agli Sportelli lavoro del territorio (Comune di Varedo e Nova Milanese)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1600" dirty="0"/>
          </a:p>
        </p:txBody>
      </p:sp>
      <p:sp>
        <p:nvSpPr>
          <p:cNvPr id="10" name="Titolo 35"/>
          <p:cNvSpPr txBox="1">
            <a:spLocks/>
          </p:cNvSpPr>
          <p:nvPr/>
        </p:nvSpPr>
        <p:spPr>
          <a:xfrm>
            <a:off x="1432430" y="1171356"/>
            <a:ext cx="8596312" cy="1827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/>
              <a:t>Incontri con Enti territoriali</a:t>
            </a:r>
            <a:endParaRPr lang="it-IT" sz="3200" b="1" dirty="0"/>
          </a:p>
        </p:txBody>
      </p:sp>
      <p:sp>
        <p:nvSpPr>
          <p:cNvPr id="11" name="Rettangolo 10"/>
          <p:cNvSpPr/>
          <p:nvPr/>
        </p:nvSpPr>
        <p:spPr>
          <a:xfrm>
            <a:off x="1104367" y="4049137"/>
            <a:ext cx="92524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Obiettivi degli incontri: </a:t>
            </a:r>
          </a:p>
          <a:p>
            <a:pPr algn="just"/>
            <a:endParaRPr lang="it-IT" sz="1600" dirty="0"/>
          </a:p>
          <a:p>
            <a:pPr marL="285750" indent="-285750" algn="just">
              <a:buFontTx/>
              <a:buChar char="-"/>
            </a:pPr>
            <a:r>
              <a:rPr lang="it-IT" sz="1600" dirty="0"/>
              <a:t>Informare le persone del PUA INLAV</a:t>
            </a:r>
          </a:p>
          <a:p>
            <a:pPr marL="285750" indent="-285750" algn="just">
              <a:buFontTx/>
              <a:buChar char="-"/>
            </a:pPr>
            <a:r>
              <a:rPr lang="it-IT" sz="1600" dirty="0"/>
              <a:t>Sensibilizzare le persone sul tema della regolarità lavorativa </a:t>
            </a:r>
          </a:p>
          <a:p>
            <a:pPr marL="285750" indent="-285750" algn="just">
              <a:buFontTx/>
              <a:buChar char="-"/>
            </a:pPr>
            <a:r>
              <a:rPr lang="it-IT" sz="1600" dirty="0"/>
              <a:t>Far conoscere alle persone i Servizi presenti sul territorio  </a:t>
            </a:r>
          </a:p>
          <a:p>
            <a:pPr marL="285750" indent="-285750" algn="just">
              <a:buFontTx/>
              <a:buChar char="-"/>
            </a:pPr>
            <a:r>
              <a:rPr lang="it-IT" sz="1600" dirty="0"/>
              <a:t>Entrare in contatto con il fenomeno dello sfruttamento lavorativo per </a:t>
            </a:r>
          </a:p>
          <a:p>
            <a:pPr algn="just"/>
            <a:r>
              <a:rPr lang="it-IT" sz="1600" dirty="0"/>
              <a:t>    la presa in carico </a:t>
            </a:r>
          </a:p>
        </p:txBody>
      </p:sp>
      <p:sp>
        <p:nvSpPr>
          <p:cNvPr id="13" name="Parentesi graffa chiusa 12"/>
          <p:cNvSpPr/>
          <p:nvPr/>
        </p:nvSpPr>
        <p:spPr>
          <a:xfrm>
            <a:off x="6317111" y="2504795"/>
            <a:ext cx="374843" cy="4480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6854862" y="2538168"/>
            <a:ext cx="251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n. 10 partecipanti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Segnaposto testo 2"/>
          <p:cNvSpPr txBox="1">
            <a:spLocks/>
          </p:cNvSpPr>
          <p:nvPr/>
        </p:nvSpPr>
        <p:spPr>
          <a:xfrm>
            <a:off x="927754" y="3194622"/>
            <a:ext cx="5389357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chemeClr val="tx1"/>
                </a:solidFill>
              </a:rPr>
              <a:t>n. 3 incontri in Corsi (italiano B2 e tutor culturale, assistente al domicilio e saldatori) organizzati presso </a:t>
            </a:r>
            <a:r>
              <a:rPr lang="it-IT" sz="1600" dirty="0" err="1" smtClean="0">
                <a:solidFill>
                  <a:schemeClr val="tx1"/>
                </a:solidFill>
              </a:rPr>
              <a:t>Codebri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8" name="Parentesi graffa chiusa 17"/>
          <p:cNvSpPr/>
          <p:nvPr/>
        </p:nvSpPr>
        <p:spPr>
          <a:xfrm>
            <a:off x="6317111" y="3139173"/>
            <a:ext cx="374843" cy="4480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6854862" y="3194622"/>
            <a:ext cx="251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n. 30 partecipanti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7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ED7">
            <a:alpha val="54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8952B-AE2B-A1DD-32C1-5F36F836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71BF62E-34C5-699F-3E37-C244F5A252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043" y="3695700"/>
            <a:ext cx="1992400" cy="3162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5C9F8B0-CFF7-C908-6CA7-7822DE0ACA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9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4C06036-8091-39E4-958F-1FD7B2FDA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56" y="71684"/>
            <a:ext cx="8911887" cy="780133"/>
          </a:xfrm>
          <a:prstGeom prst="rect">
            <a:avLst/>
          </a:prstGeom>
        </p:spPr>
      </p:pic>
      <p:pic>
        <p:nvPicPr>
          <p:cNvPr id="3" name="Immagine 2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574E13F-42FC-CC17-397C-EC5BAD499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0" y="6296025"/>
            <a:ext cx="905495" cy="360000"/>
          </a:xfrm>
          <a:prstGeom prst="rect">
            <a:avLst/>
          </a:prstGeom>
        </p:spPr>
      </p:pic>
      <p:pic>
        <p:nvPicPr>
          <p:cNvPr id="12" name="Immagine 11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BA3507C0-F297-670E-F29A-D5B7DFC2EB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6" y="6296025"/>
            <a:ext cx="332225" cy="36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E031AC-A426-336B-1818-E67BD3DEA6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6512" y="6317471"/>
            <a:ext cx="526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/>
              <a:t>Il progetto “INLAV Lombardia - Integrazione Lavoro Lombardia” è finanziato a valere sul Programma Operativo Complementare di azione e coesione &lt;Inclusione 2014-2020&gt;. CUP E81D23000100001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F9C717-8D35-16E5-4CF8-263B75C576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889" y="6057900"/>
            <a:ext cx="1246629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" dirty="0"/>
              <a:t>Partner</a:t>
            </a: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4045618556"/>
              </p:ext>
            </p:extLst>
          </p:nvPr>
        </p:nvGraphicFramePr>
        <p:xfrm>
          <a:off x="4960863" y="1081245"/>
          <a:ext cx="5827192" cy="445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itolo 35"/>
          <p:cNvSpPr txBox="1">
            <a:spLocks/>
          </p:cNvSpPr>
          <p:nvPr/>
        </p:nvSpPr>
        <p:spPr>
          <a:xfrm>
            <a:off x="-1457253" y="1481801"/>
            <a:ext cx="8596668" cy="18265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t-IT" sz="3200" dirty="0" smtClean="0">
                <a:solidFill>
                  <a:srgbClr val="FF0000"/>
                </a:solidFill>
              </a:rPr>
              <a:t/>
            </a:r>
            <a:br>
              <a:rPr lang="it-IT" sz="3200" dirty="0" smtClean="0">
                <a:solidFill>
                  <a:srgbClr val="FF0000"/>
                </a:solidFill>
              </a:rPr>
            </a:br>
            <a:r>
              <a:rPr lang="it-IT" sz="2400" i="1" dirty="0" smtClean="0">
                <a:solidFill>
                  <a:srgbClr val="FF0000"/>
                </a:solidFill>
              </a:rPr>
              <a:t>Facilitazione di una rete </a:t>
            </a:r>
            <a:br>
              <a:rPr lang="it-IT" sz="2400" i="1" dirty="0" smtClean="0">
                <a:solidFill>
                  <a:srgbClr val="FF0000"/>
                </a:solidFill>
              </a:rPr>
            </a:br>
            <a:r>
              <a:rPr lang="it-IT" sz="2400" i="1" dirty="0" smtClean="0">
                <a:solidFill>
                  <a:srgbClr val="FF0000"/>
                </a:solidFill>
              </a:rPr>
              <a:t>di Servizi(e operatori) che </a:t>
            </a:r>
            <a:br>
              <a:rPr lang="it-IT" sz="2400" i="1" dirty="0" smtClean="0">
                <a:solidFill>
                  <a:srgbClr val="FF0000"/>
                </a:solidFill>
              </a:rPr>
            </a:br>
            <a:r>
              <a:rPr lang="it-IT" sz="2400" i="1" dirty="0" smtClean="0">
                <a:solidFill>
                  <a:srgbClr val="FF0000"/>
                </a:solidFill>
              </a:rPr>
              <a:t>si conoscono e </a:t>
            </a:r>
            <a:br>
              <a:rPr lang="it-IT" sz="2400" i="1" dirty="0" smtClean="0">
                <a:solidFill>
                  <a:srgbClr val="FF0000"/>
                </a:solidFill>
              </a:rPr>
            </a:br>
            <a:r>
              <a:rPr lang="it-IT" sz="2400" i="1" dirty="0" smtClean="0">
                <a:solidFill>
                  <a:srgbClr val="FF0000"/>
                </a:solidFill>
              </a:rPr>
              <a:t>stanno in connessione </a:t>
            </a:r>
            <a:br>
              <a:rPr lang="it-IT" sz="2400" i="1" dirty="0" smtClean="0">
                <a:solidFill>
                  <a:srgbClr val="FF0000"/>
                </a:solidFill>
              </a:rPr>
            </a:br>
            <a:r>
              <a:rPr lang="it-IT" sz="2400" i="1" dirty="0" smtClean="0">
                <a:solidFill>
                  <a:srgbClr val="FF0000"/>
                </a:solidFill>
              </a:rPr>
              <a:t>tra loro </a:t>
            </a:r>
            <a:r>
              <a:rPr lang="it-IT" sz="3200" dirty="0" smtClean="0">
                <a:solidFill>
                  <a:srgbClr val="FF0000"/>
                </a:solidFill>
              </a:rPr>
              <a:t/>
            </a:r>
            <a:br>
              <a:rPr lang="it-IT" sz="3200" dirty="0" smtClean="0">
                <a:solidFill>
                  <a:srgbClr val="FF0000"/>
                </a:solidFill>
              </a:rPr>
            </a:br>
            <a:endParaRPr lang="it-I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82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C3E526BC03DB49909008D9674ADADA" ma:contentTypeVersion="15" ma:contentTypeDescription="Creare un nuovo documento." ma:contentTypeScope="" ma:versionID="2a11b65abf7e1b2f550129ac37ee030e">
  <xsd:schema xmlns:xsd="http://www.w3.org/2001/XMLSchema" xmlns:xs="http://www.w3.org/2001/XMLSchema" xmlns:p="http://schemas.microsoft.com/office/2006/metadata/properties" xmlns:ns2="35b030d1-df29-4d82-a58e-74768c1424b2" xmlns:ns3="9374b272-5a91-4cfe-900e-63c10e748f73" targetNamespace="http://schemas.microsoft.com/office/2006/metadata/properties" ma:root="true" ma:fieldsID="cb89661933e49c00a6ac661ba13d6cd7" ns2:_="" ns3:_="">
    <xsd:import namespace="35b030d1-df29-4d82-a58e-74768c1424b2"/>
    <xsd:import namespace="9374b272-5a91-4cfe-900e-63c10e748f7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SearchPropertie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030d1-df29-4d82-a58e-74768c1424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510e97e-a5a8-49e2-a677-6f122252a8e3}" ma:internalName="TaxCatchAll" ma:showField="CatchAllData" ma:web="35b030d1-df29-4d82-a58e-74768c1424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4b272-5a91-4cfe-900e-63c10e748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Tag immagine" ma:readOnly="false" ma:fieldId="{5cf76f15-5ced-4ddc-b409-7134ff3c332f}" ma:taxonomyMulti="true" ma:sspId="3aa2e8c6-252e-4696-bacb-86c00a2bd2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74b272-5a91-4cfe-900e-63c10e748f73">
      <Terms xmlns="http://schemas.microsoft.com/office/infopath/2007/PartnerControls"/>
    </lcf76f155ced4ddcb4097134ff3c332f>
    <TaxCatchAll xmlns="35b030d1-df29-4d82-a58e-74768c1424b2" xsi:nil="true"/>
  </documentManagement>
</p:properties>
</file>

<file path=customXml/itemProps1.xml><?xml version="1.0" encoding="utf-8"?>
<ds:datastoreItem xmlns:ds="http://schemas.openxmlformats.org/officeDocument/2006/customXml" ds:itemID="{2648FF34-9050-439A-925B-1B3E51C348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09903-A2D9-4DF9-84A5-B320BFD967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b030d1-df29-4d82-a58e-74768c1424b2"/>
    <ds:schemaRef ds:uri="9374b272-5a91-4cfe-900e-63c10e748f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57E2AA-F09C-4219-93A0-A83442FE29D5}">
  <ds:schemaRefs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374b272-5a91-4cfe-900e-63c10e748f73"/>
    <ds:schemaRef ds:uri="35b030d1-df29-4d82-a58e-74768c1424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1391</Words>
  <Application>Microsoft Office PowerPoint</Application>
  <PresentationFormat>Widescreen</PresentationFormat>
  <Paragraphs>173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Abadi</vt:lpstr>
      <vt:lpstr>Aptos</vt:lpstr>
      <vt:lpstr>Aptos Display</vt:lpstr>
      <vt:lpstr>Arial</vt:lpstr>
      <vt:lpstr>Times New Roman</vt:lpstr>
      <vt:lpstr>Wingdings</vt:lpstr>
      <vt:lpstr>Tema di Office</vt:lpstr>
      <vt:lpstr>InLav Lombardia Integrazione Lavoro</vt:lpstr>
      <vt:lpstr>Presentazione standard di PowerPoint</vt:lpstr>
      <vt:lpstr>ATTORI COINVOLTI IN CO-PROGETTAZIONE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InLav Lombardia Integrazione Lavoro</dc:title>
  <dc:creator>Martina Secchi</dc:creator>
  <cp:lastModifiedBy>Martina Secchi</cp:lastModifiedBy>
  <cp:revision>12</cp:revision>
  <dcterms:modified xsi:type="dcterms:W3CDTF">2025-06-23T15:17:06Z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0x010100D1C3E526BC03DB49909008D9674ADADA</vt:lpwstr>
  </property>
</Properties>
</file>